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5" r:id="rId2"/>
  </p:sldMasterIdLst>
  <p:notesMasterIdLst>
    <p:notesMasterId r:id="rId14"/>
  </p:notesMasterIdLst>
  <p:handoutMasterIdLst>
    <p:handoutMasterId r:id="rId15"/>
  </p:handoutMasterIdLst>
  <p:sldIdLst>
    <p:sldId id="256" r:id="rId3"/>
    <p:sldId id="260" r:id="rId4"/>
    <p:sldId id="261" r:id="rId5"/>
    <p:sldId id="265" r:id="rId6"/>
    <p:sldId id="266" r:id="rId7"/>
    <p:sldId id="262" r:id="rId8"/>
    <p:sldId id="264" r:id="rId9"/>
    <p:sldId id="286" r:id="rId10"/>
    <p:sldId id="285" r:id="rId11"/>
    <p:sldId id="267" r:id="rId12"/>
    <p:sldId id="289" r:id="rId13"/>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739">
          <p15:clr>
            <a:srgbClr val="A4A3A4"/>
          </p15:clr>
        </p15:guide>
        <p15:guide id="3"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33" autoAdjust="0"/>
    <p:restoredTop sz="94712" autoAdjust="0"/>
  </p:normalViewPr>
  <p:slideViewPr>
    <p:cSldViewPr snapToGrid="0" snapToObjects="1" showGuides="1">
      <p:cViewPr varScale="1">
        <p:scale>
          <a:sx n="142" d="100"/>
          <a:sy n="142" d="100"/>
        </p:scale>
        <p:origin x="966" y="126"/>
      </p:cViewPr>
      <p:guideLst>
        <p:guide orient="horz" pos="2160"/>
        <p:guide pos="739"/>
        <p:guide orient="horz" pos="1620"/>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p:cViewPr varScale="1">
        <p:scale>
          <a:sx n="85" d="100"/>
          <a:sy n="85" d="100"/>
        </p:scale>
        <p:origin x="3846"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0123537-B86B-5247-B1C8-AF4736A4E769}" type="datetimeFigureOut">
              <a:rPr lang="en-US" smtClean="0"/>
              <a:t>4/24/2024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71126AC-DEA5-6346-9A19-C75D0072F2A5}" type="slidenum">
              <a:rPr lang="en-US" smtClean="0"/>
              <a:t>‹#›</a:t>
            </a:fld>
            <a:endParaRPr lang="en-US"/>
          </a:p>
        </p:txBody>
      </p:sp>
    </p:spTree>
    <p:extLst>
      <p:ext uri="{BB962C8B-B14F-4D97-AF65-F5344CB8AC3E}">
        <p14:creationId xmlns:p14="http://schemas.microsoft.com/office/powerpoint/2010/main" val="41387538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5B5D28B-039C-364A-A6EB-12190BEE2825}" type="datetimeFigureOut">
              <a:rPr lang="en-US" smtClean="0"/>
              <a:t>4/24/2024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07C1B55-BD83-3246-9CCB-D972FC532420}" type="slidenum">
              <a:rPr lang="en-US" smtClean="0"/>
              <a:t>‹#›</a:t>
            </a:fld>
            <a:endParaRPr lang="en-US"/>
          </a:p>
        </p:txBody>
      </p:sp>
    </p:spTree>
    <p:extLst>
      <p:ext uri="{BB962C8B-B14F-4D97-AF65-F5344CB8AC3E}">
        <p14:creationId xmlns:p14="http://schemas.microsoft.com/office/powerpoint/2010/main" val="254724985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C1B55-BD83-3246-9CCB-D972FC532420}" type="slidenum">
              <a:rPr lang="en-US" smtClean="0"/>
              <a:t>1</a:t>
            </a:fld>
            <a:endParaRPr lang="en-US"/>
          </a:p>
        </p:txBody>
      </p:sp>
    </p:spTree>
    <p:extLst>
      <p:ext uri="{BB962C8B-B14F-4D97-AF65-F5344CB8AC3E}">
        <p14:creationId xmlns:p14="http://schemas.microsoft.com/office/powerpoint/2010/main" val="2423831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We believe in investing in relationships and partnerships in order to create the best and most responsive system to meet the need of community and industry</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The experts are the community members and industry on hat they need and how it should be done, the college is the expert on education and qualifications </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We are often invited to sit at the table with the government and community to advocate for the funding, support and training needed to ensure that the community can be successful </a:t>
            </a:r>
          </a:p>
        </p:txBody>
      </p:sp>
      <p:sp>
        <p:nvSpPr>
          <p:cNvPr id="4" name="Slide Number Placeholder 3"/>
          <p:cNvSpPr>
            <a:spLocks noGrp="1"/>
          </p:cNvSpPr>
          <p:nvPr>
            <p:ph type="sldNum" sz="quarter" idx="5"/>
          </p:nvPr>
        </p:nvSpPr>
        <p:spPr/>
        <p:txBody>
          <a:bodyPr/>
          <a:lstStyle/>
          <a:p>
            <a:fld id="{B07C1B55-BD83-3246-9CCB-D972FC532420}" type="slidenum">
              <a:rPr lang="en-US" smtClean="0"/>
              <a:t>10</a:t>
            </a:fld>
            <a:endParaRPr lang="en-US"/>
          </a:p>
        </p:txBody>
      </p:sp>
    </p:spTree>
    <p:extLst>
      <p:ext uri="{BB962C8B-B14F-4D97-AF65-F5344CB8AC3E}">
        <p14:creationId xmlns:p14="http://schemas.microsoft.com/office/powerpoint/2010/main" val="1050991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7C1B55-BD83-3246-9CCB-D972FC532420}" type="slidenum">
              <a:rPr lang="en-US" smtClean="0"/>
              <a:t>11</a:t>
            </a:fld>
            <a:endParaRPr lang="en-US"/>
          </a:p>
        </p:txBody>
      </p:sp>
    </p:spTree>
    <p:extLst>
      <p:ext uri="{BB962C8B-B14F-4D97-AF65-F5344CB8AC3E}">
        <p14:creationId xmlns:p14="http://schemas.microsoft.com/office/powerpoint/2010/main" val="2321571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600" dirty="0"/>
              <a:t>Confederation College has several Partner advisor committees to inform Post Secondary programs and courses – significant changes to programs can be a bit challenging as the MCU, MILTSD has long processes</a:t>
            </a:r>
          </a:p>
          <a:p>
            <a:endParaRPr lang="en-US" sz="1600" dirty="0"/>
          </a:p>
          <a:p>
            <a:pPr marL="285750" indent="-285750">
              <a:buFont typeface="Arial" panose="020B0604020202020204" pitchFamily="34" charset="0"/>
              <a:buChar char="•"/>
            </a:pPr>
            <a:r>
              <a:rPr lang="en-US" sz="1600" dirty="0"/>
              <a:t>Contract Training division of the college can address the changing needs of industry and be instrumental in proof of concept for program changes,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partner with communities, industries and municipalities to access funding to meet the labour needs, we have been partners in applications for Employment and Social Development Canada, Ontario training funds such as Skills Development Fund and Skill Advance Ontario.  </a:t>
            </a:r>
          </a:p>
        </p:txBody>
      </p:sp>
      <p:sp>
        <p:nvSpPr>
          <p:cNvPr id="4" name="Slide Number Placeholder 3"/>
          <p:cNvSpPr>
            <a:spLocks noGrp="1"/>
          </p:cNvSpPr>
          <p:nvPr>
            <p:ph type="sldNum" sz="quarter" idx="5"/>
          </p:nvPr>
        </p:nvSpPr>
        <p:spPr/>
        <p:txBody>
          <a:bodyPr/>
          <a:lstStyle/>
          <a:p>
            <a:fld id="{B07C1B55-BD83-3246-9CCB-D972FC532420}" type="slidenum">
              <a:rPr lang="en-US" smtClean="0"/>
              <a:t>2</a:t>
            </a:fld>
            <a:endParaRPr lang="en-US"/>
          </a:p>
        </p:txBody>
      </p:sp>
    </p:spTree>
    <p:extLst>
      <p:ext uri="{BB962C8B-B14F-4D97-AF65-F5344CB8AC3E}">
        <p14:creationId xmlns:p14="http://schemas.microsoft.com/office/powerpoint/2010/main" val="134000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No training for the sake of training, purposeful, meaningful and must meet the need of the community and the individuals in the community</a:t>
            </a:r>
          </a:p>
          <a:p>
            <a:endParaRPr lang="en-US" sz="1600" dirty="0"/>
          </a:p>
          <a:p>
            <a:pPr marL="285750" indent="-285750">
              <a:buFont typeface="Arial" panose="020B0604020202020204" pitchFamily="34" charset="0"/>
              <a:buChar char="•"/>
            </a:pPr>
            <a:r>
              <a:rPr lang="en-US" sz="1600" dirty="0"/>
              <a:t>The college in committed to training based on strategic goals that create a pathway to meaningful employment and opportunity in the communities</a:t>
            </a:r>
          </a:p>
          <a:p>
            <a:endParaRPr lang="en-US" sz="1600" dirty="0"/>
          </a:p>
          <a:p>
            <a:pPr marL="285750" indent="-285750">
              <a:buFont typeface="Arial" panose="020B0604020202020204" pitchFamily="34" charset="0"/>
              <a:buChar char="•"/>
            </a:pPr>
            <a:r>
              <a:rPr lang="en-US" sz="1600" dirty="0"/>
              <a:t>Along with ensuring the individual community members have  Personal pathways </a:t>
            </a:r>
          </a:p>
          <a:p>
            <a:pPr marL="285750" indent="-285750">
              <a:buFont typeface="Arial" panose="020B0604020202020204" pitchFamily="34" charset="0"/>
              <a:buChar char="•"/>
            </a:pPr>
            <a:r>
              <a:rPr lang="en-US" sz="1600"/>
              <a:t>East </a:t>
            </a:r>
            <a:r>
              <a:rPr lang="en-US" sz="1600" dirty="0"/>
              <a:t>West Tie </a:t>
            </a:r>
          </a:p>
          <a:p>
            <a:pPr marL="285750" indent="-285750">
              <a:buFont typeface="Arial" panose="020B0604020202020204" pitchFamily="34" charset="0"/>
              <a:buChar char="•"/>
            </a:pPr>
            <a:r>
              <a:rPr lang="en-US" sz="1600" dirty="0"/>
              <a:t>Mining consortium along the eastern shore</a:t>
            </a:r>
          </a:p>
          <a:p>
            <a:pPr marL="285750" indent="-285750">
              <a:buFont typeface="Arial" panose="020B0604020202020204" pitchFamily="34" charset="0"/>
              <a:buChar char="•"/>
            </a:pPr>
            <a:r>
              <a:rPr lang="en-US" sz="1600" dirty="0"/>
              <a:t>Forestry consortium meet the needs of the forestry industry in the Northwest </a:t>
            </a:r>
          </a:p>
          <a:p>
            <a:pPr marL="285750" indent="-285750">
              <a:buFont typeface="Arial" panose="020B0604020202020204" pitchFamily="34" charset="0"/>
              <a:buChar char="•"/>
            </a:pPr>
            <a:r>
              <a:rPr lang="en-US" sz="1600" dirty="0"/>
              <a:t>Resolute partnership with Forestry truck drive contractors </a:t>
            </a:r>
          </a:p>
          <a:p>
            <a:pPr marL="285750" indent="-285750">
              <a:buFont typeface="Arial" panose="020B0604020202020204" pitchFamily="34" charset="0"/>
              <a:buChar char="•"/>
            </a:pPr>
            <a:r>
              <a:rPr lang="en-US" sz="1600" dirty="0"/>
              <a:t>Equinox/Greenstone Gold </a:t>
            </a:r>
          </a:p>
        </p:txBody>
      </p:sp>
      <p:sp>
        <p:nvSpPr>
          <p:cNvPr id="4" name="Slide Number Placeholder 3"/>
          <p:cNvSpPr>
            <a:spLocks noGrp="1"/>
          </p:cNvSpPr>
          <p:nvPr>
            <p:ph type="sldNum" sz="quarter" idx="5"/>
          </p:nvPr>
        </p:nvSpPr>
        <p:spPr/>
        <p:txBody>
          <a:bodyPr/>
          <a:lstStyle/>
          <a:p>
            <a:fld id="{B07C1B55-BD83-3246-9CCB-D972FC532420}" type="slidenum">
              <a:rPr lang="en-US" smtClean="0"/>
              <a:t>3</a:t>
            </a:fld>
            <a:endParaRPr lang="en-US"/>
          </a:p>
        </p:txBody>
      </p:sp>
    </p:spTree>
    <p:extLst>
      <p:ext uri="{BB962C8B-B14F-4D97-AF65-F5344CB8AC3E}">
        <p14:creationId xmlns:p14="http://schemas.microsoft.com/office/powerpoint/2010/main" val="3882456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89"/>
            <a:ext cx="5608320" cy="4592743"/>
          </a:xfrm>
        </p:spPr>
        <p:txBody>
          <a:bodyPr/>
          <a:lstStyle/>
          <a:p>
            <a:pPr marL="171450" indent="-171450">
              <a:buFont typeface="Arial" panose="020B0604020202020204" pitchFamily="34" charset="0"/>
              <a:buChar char="•"/>
            </a:pPr>
            <a:r>
              <a:rPr lang="en-US" sz="1600" dirty="0"/>
              <a:t>Key first step is relationship building this can take a significant amount of time to build trust and understanding, commitment to this prior to funding or training: Example </a:t>
            </a:r>
          </a:p>
          <a:p>
            <a:r>
              <a:rPr lang="en-US" sz="1600" dirty="0"/>
              <a:t>		Our partnerships with Greenstone Gold (Equinox) and the communities connect  were developed over 5 years leading up to the start of construction, this is done at no cost to the community or industry as it relates to the role the community college plays in Northwestern Ontario and it speaks to understanding the partners </a:t>
            </a:r>
          </a:p>
          <a:p>
            <a:endParaRPr lang="en-US" sz="1600" dirty="0"/>
          </a:p>
          <a:p>
            <a:pPr marL="171450" indent="-171450">
              <a:buFont typeface="Arial" panose="020B0604020202020204" pitchFamily="34" charset="0"/>
              <a:buChar char="•"/>
            </a:pPr>
            <a:r>
              <a:rPr lang="en-US" sz="1600" dirty="0"/>
              <a:t>College has significant deliverables and contracts with the community, establish what is needed to support the project in community add the financial resources into the applications, equipment tools purchased with funds for community and or individual – ensure that the community has the proper positions built into the contract – wrap around supports and services are often provided in community through a funded position </a:t>
            </a:r>
          </a:p>
        </p:txBody>
      </p:sp>
      <p:sp>
        <p:nvSpPr>
          <p:cNvPr id="4" name="Slide Number Placeholder 3"/>
          <p:cNvSpPr>
            <a:spLocks noGrp="1"/>
          </p:cNvSpPr>
          <p:nvPr>
            <p:ph type="sldNum" sz="quarter" idx="5"/>
          </p:nvPr>
        </p:nvSpPr>
        <p:spPr/>
        <p:txBody>
          <a:bodyPr/>
          <a:lstStyle/>
          <a:p>
            <a:fld id="{B07C1B55-BD83-3246-9CCB-D972FC532420}" type="slidenum">
              <a:rPr lang="en-US" smtClean="0"/>
              <a:t>4</a:t>
            </a:fld>
            <a:endParaRPr lang="en-US"/>
          </a:p>
        </p:txBody>
      </p:sp>
    </p:spTree>
    <p:extLst>
      <p:ext uri="{BB962C8B-B14F-4D97-AF65-F5344CB8AC3E}">
        <p14:creationId xmlns:p14="http://schemas.microsoft.com/office/powerpoint/2010/main" val="243955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89"/>
            <a:ext cx="5608320" cy="4615321"/>
          </a:xfrm>
        </p:spPr>
        <p:txBody>
          <a:bodyPr/>
          <a:lstStyle/>
          <a:p>
            <a:pPr marL="171450" indent="-171450">
              <a:buFont typeface="Arial" panose="020B0604020202020204" pitchFamily="34" charset="0"/>
              <a:buChar char="•"/>
            </a:pPr>
            <a:r>
              <a:rPr lang="en-US" sz="1600" dirty="0"/>
              <a:t>In partnership with community/economic Development etc. we complete comprehensive intake and assessments, this provides the individual trainees with an understanding of their training and learning journey and it provides the community and industry with a baseline to understand the training pathways required to develop a competent workforce that can be retained </a:t>
            </a:r>
          </a:p>
          <a:p>
            <a:pPr marL="171450" indent="-171450">
              <a:buFont typeface="Arial" panose="020B0604020202020204" pitchFamily="34" charset="0"/>
              <a:buChar char="•"/>
            </a:pPr>
            <a:r>
              <a:rPr lang="en-US" sz="1600" dirty="0"/>
              <a:t>Balancing act between community need and individual need with industry need. Example construction: flagger needs to be able to progress through to other jobs, it is the job of the educational institution to advocate and ensure the individual has opportunity</a:t>
            </a:r>
          </a:p>
          <a:p>
            <a:endParaRPr lang="en-US" sz="1600" dirty="0"/>
          </a:p>
          <a:p>
            <a:pPr marL="171450" indent="-171450">
              <a:buFont typeface="Arial" panose="020B0604020202020204" pitchFamily="34" charset="0"/>
              <a:buChar char="•"/>
            </a:pPr>
            <a:r>
              <a:rPr lang="en-US" sz="1600" dirty="0"/>
              <a:t>Develop individualized education plans for trainees </a:t>
            </a:r>
          </a:p>
          <a:p>
            <a:endParaRPr lang="en-US" sz="1600" dirty="0"/>
          </a:p>
          <a:p>
            <a:pPr marL="171450" indent="-171450">
              <a:buFont typeface="Arial" panose="020B0604020202020204" pitchFamily="34" charset="0"/>
              <a:buChar char="•"/>
            </a:pPr>
            <a:r>
              <a:rPr lang="en-US" sz="1600" dirty="0"/>
              <a:t>Ensure that the skills are transferrable with multiple career pathways, meeting company need but also ensuring that the path is not short sited </a:t>
            </a:r>
          </a:p>
          <a:p>
            <a:endParaRPr lang="en-US" dirty="0"/>
          </a:p>
          <a:p>
            <a:endParaRPr lang="en-US" dirty="0"/>
          </a:p>
        </p:txBody>
      </p:sp>
      <p:sp>
        <p:nvSpPr>
          <p:cNvPr id="4" name="Slide Number Placeholder 3"/>
          <p:cNvSpPr>
            <a:spLocks noGrp="1"/>
          </p:cNvSpPr>
          <p:nvPr>
            <p:ph type="sldNum" sz="quarter" idx="5"/>
          </p:nvPr>
        </p:nvSpPr>
        <p:spPr/>
        <p:txBody>
          <a:bodyPr/>
          <a:lstStyle/>
          <a:p>
            <a:fld id="{B07C1B55-BD83-3246-9CCB-D972FC532420}" type="slidenum">
              <a:rPr lang="en-US" smtClean="0"/>
              <a:t>5</a:t>
            </a:fld>
            <a:endParaRPr lang="en-US"/>
          </a:p>
        </p:txBody>
      </p:sp>
    </p:spTree>
    <p:extLst>
      <p:ext uri="{BB962C8B-B14F-4D97-AF65-F5344CB8AC3E}">
        <p14:creationId xmlns:p14="http://schemas.microsoft.com/office/powerpoint/2010/main" val="4091278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sz="1600" dirty="0"/>
              <a:t>Our main goal as the contract training College department is to ensure that we are working to create an industry driven workforce, we are able to influence training delivery and funding to ensure that there is adequate wrap around supports and services for the community and individuals,  and that we leave the community/municipality better than when we began the training.</a:t>
            </a:r>
          </a:p>
          <a:p>
            <a:endParaRPr lang="en-US" sz="1600" dirty="0"/>
          </a:p>
          <a:p>
            <a:pPr marL="171450" indent="-171450">
              <a:buFont typeface="Arial" panose="020B0604020202020204" pitchFamily="34" charset="0"/>
              <a:buChar char="•"/>
            </a:pPr>
            <a:r>
              <a:rPr lang="en-US" sz="1600" dirty="0"/>
              <a:t>We have a model that mentors, supports and creates infrastructure for communities, build capacity to apply for and administer training contracts in the future, currently the college takes on a number of roles when training strategies are  applied for and mobilized</a:t>
            </a:r>
          </a:p>
          <a:p>
            <a:pPr marL="171450" indent="-171450">
              <a:buFont typeface="Arial" panose="020B0604020202020204" pitchFamily="34" charset="0"/>
              <a:buChar char="•"/>
            </a:pPr>
            <a:r>
              <a:rPr lang="en-US" sz="1600" dirty="0"/>
              <a:t>Examples of our training priorities next slide</a:t>
            </a:r>
          </a:p>
        </p:txBody>
      </p:sp>
      <p:sp>
        <p:nvSpPr>
          <p:cNvPr id="4" name="Slide Number Placeholder 3"/>
          <p:cNvSpPr>
            <a:spLocks noGrp="1"/>
          </p:cNvSpPr>
          <p:nvPr>
            <p:ph type="sldNum" sz="quarter" idx="5"/>
          </p:nvPr>
        </p:nvSpPr>
        <p:spPr/>
        <p:txBody>
          <a:bodyPr/>
          <a:lstStyle/>
          <a:p>
            <a:fld id="{B07C1B55-BD83-3246-9CCB-D972FC532420}" type="slidenum">
              <a:rPr lang="en-US" smtClean="0"/>
              <a:t>6</a:t>
            </a:fld>
            <a:endParaRPr lang="en-US"/>
          </a:p>
        </p:txBody>
      </p:sp>
    </p:spTree>
    <p:extLst>
      <p:ext uri="{BB962C8B-B14F-4D97-AF65-F5344CB8AC3E}">
        <p14:creationId xmlns:p14="http://schemas.microsoft.com/office/powerpoint/2010/main" val="3510863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930275"/>
            <a:ext cx="61991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C1B55-BD83-3246-9CCB-D972FC532420}" type="slidenum">
              <a:rPr lang="en-US" smtClean="0"/>
              <a:t>7</a:t>
            </a:fld>
            <a:endParaRPr lang="en-US"/>
          </a:p>
        </p:txBody>
      </p:sp>
    </p:spTree>
    <p:extLst>
      <p:ext uri="{BB962C8B-B14F-4D97-AF65-F5344CB8AC3E}">
        <p14:creationId xmlns:p14="http://schemas.microsoft.com/office/powerpoint/2010/main" val="416802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89"/>
            <a:ext cx="5608320" cy="4970214"/>
          </a:xfrm>
        </p:spPr>
        <p:txBody>
          <a:bodyPr/>
          <a:lstStyle/>
          <a:p>
            <a:r>
              <a:rPr lang="en-US" dirty="0"/>
              <a:t>Lake Nipigon FN (Animbiigoo </a:t>
            </a:r>
            <a:r>
              <a:rPr lang="en-US" dirty="0" err="1"/>
              <a:t>Zaagi</a:t>
            </a:r>
            <a:r>
              <a:rPr lang="en-US" dirty="0"/>
              <a:t> </a:t>
            </a:r>
            <a:r>
              <a:rPr lang="en-US" dirty="0" err="1"/>
              <a:t>igan</a:t>
            </a:r>
            <a:r>
              <a:rPr lang="en-US" dirty="0"/>
              <a:t> </a:t>
            </a:r>
            <a:r>
              <a:rPr lang="en-US" dirty="0" err="1"/>
              <a:t>Anishnabek</a:t>
            </a:r>
            <a:r>
              <a:rPr lang="en-US" dirty="0"/>
              <a:t>)</a:t>
            </a:r>
          </a:p>
          <a:p>
            <a:r>
              <a:rPr lang="en-US" dirty="0"/>
              <a:t>Expanded a road into the subdivision</a:t>
            </a:r>
          </a:p>
          <a:p>
            <a:r>
              <a:rPr lang="en-US" dirty="0"/>
              <a:t>Aroland FN</a:t>
            </a:r>
          </a:p>
          <a:p>
            <a:r>
              <a:rPr lang="en-US" dirty="0"/>
              <a:t>Added a road </a:t>
            </a:r>
          </a:p>
          <a:p>
            <a:r>
              <a:rPr lang="en-US" dirty="0"/>
              <a:t>Ginoogaming FN</a:t>
            </a:r>
          </a:p>
          <a:p>
            <a:r>
              <a:rPr lang="en-US" dirty="0"/>
              <a:t>Fixed a road</a:t>
            </a:r>
          </a:p>
          <a:p>
            <a:r>
              <a:rPr lang="en-US" dirty="0"/>
              <a:t>Sandpoint FN</a:t>
            </a:r>
          </a:p>
          <a:p>
            <a:r>
              <a:rPr lang="en-US" dirty="0"/>
              <a:t>Both programs fixed a road a changed culverts</a:t>
            </a:r>
          </a:p>
          <a:p>
            <a:r>
              <a:rPr lang="en-US" dirty="0"/>
              <a:t>Built new road for pow wow ground in LL58 as part of HEO course</a:t>
            </a:r>
          </a:p>
          <a:p>
            <a:r>
              <a:rPr lang="en-US" dirty="0"/>
              <a:t>Fixed existing pow wow grounds</a:t>
            </a:r>
          </a:p>
          <a:p>
            <a:r>
              <a:rPr lang="en-US" dirty="0"/>
              <a:t>Students were offered employment with GGM and within community. </a:t>
            </a:r>
          </a:p>
          <a:p>
            <a:r>
              <a:rPr lang="en-US" dirty="0"/>
              <a:t>Oshki Wenjack</a:t>
            </a:r>
          </a:p>
          <a:p>
            <a:r>
              <a:rPr lang="en-US" dirty="0"/>
              <a:t>We built an Ice Shack  and Trappers Cabin as part of our Energy Savings and Preventative Maintenance course. </a:t>
            </a:r>
          </a:p>
          <a:p>
            <a:r>
              <a:rPr lang="en-US" dirty="0"/>
              <a:t>Proceeds of the sales go back to supporting post secondary training and programs for Oshki students.  </a:t>
            </a:r>
          </a:p>
          <a:p>
            <a:r>
              <a:rPr lang="en-US" dirty="0"/>
              <a:t>Deer Lake FN/Oshki Wenjack - Supported housing initiatives through Level 1 Pre App carpentry in community</a:t>
            </a:r>
          </a:p>
          <a:p>
            <a:r>
              <a:rPr lang="en-US" dirty="0"/>
              <a:t>Mining Essentials - Pic Mobert FN. - Students received certificates from </a:t>
            </a:r>
            <a:r>
              <a:rPr lang="en-US" dirty="0" err="1"/>
              <a:t>MiHR</a:t>
            </a:r>
            <a:r>
              <a:rPr lang="en-US" dirty="0"/>
              <a:t> (Mining industry human resource council) , College and their Underground Diamond Driller- Basic Common Core. </a:t>
            </a:r>
          </a:p>
          <a:p>
            <a:r>
              <a:rPr lang="en-US" dirty="0"/>
              <a:t>Drilling was done in partnership with Boart </a:t>
            </a:r>
            <a:r>
              <a:rPr lang="en-US" dirty="0" err="1"/>
              <a:t>Longyear</a:t>
            </a:r>
            <a:r>
              <a:rPr lang="en-US" dirty="0"/>
              <a:t> and Barrick-</a:t>
            </a:r>
            <a:r>
              <a:rPr lang="en-US" dirty="0" err="1"/>
              <a:t>Hemlo</a:t>
            </a:r>
            <a:r>
              <a:rPr lang="en-US" dirty="0"/>
              <a:t>.  Students were underground at the mine site.  6/8 Students were employed after and due to the course.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07C1B55-BD83-3246-9CCB-D972FC532420}" type="slidenum">
              <a:rPr lang="en-US" smtClean="0"/>
              <a:t>8</a:t>
            </a:fld>
            <a:endParaRPr lang="en-US"/>
          </a:p>
        </p:txBody>
      </p:sp>
    </p:spTree>
    <p:extLst>
      <p:ext uri="{BB962C8B-B14F-4D97-AF65-F5344CB8AC3E}">
        <p14:creationId xmlns:p14="http://schemas.microsoft.com/office/powerpoint/2010/main" val="4134913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The community rehab worker is in response to the need for people in community to follow up after individuals go for surgery return home and need therapy</a:t>
            </a:r>
          </a:p>
          <a:p>
            <a:endParaRPr lang="en-US" sz="1600" dirty="0"/>
          </a:p>
          <a:p>
            <a:pPr marL="171450" indent="-171450">
              <a:buFont typeface="Arial" panose="020B0604020202020204" pitchFamily="34" charset="0"/>
              <a:buChar char="•"/>
            </a:pPr>
            <a:r>
              <a:rPr lang="en-US" sz="1600" dirty="0"/>
              <a:t>PSW/MLA and Home and community support worker Skills Advance Ontario</a:t>
            </a:r>
          </a:p>
          <a:p>
            <a:endParaRPr lang="en-US" sz="1600" dirty="0"/>
          </a:p>
          <a:p>
            <a:pPr marL="285750" indent="-285750">
              <a:buFont typeface="Arial" panose="020B0604020202020204" pitchFamily="34" charset="0"/>
              <a:buChar char="•"/>
            </a:pPr>
            <a:r>
              <a:rPr lang="en-US" sz="1600" dirty="0"/>
              <a:t>Grassy Narrows First Nation Mercury care homes  to be a part of the care planning team – delivered in community PSW training.  </a:t>
            </a:r>
          </a:p>
        </p:txBody>
      </p:sp>
      <p:sp>
        <p:nvSpPr>
          <p:cNvPr id="4" name="Slide Number Placeholder 3"/>
          <p:cNvSpPr>
            <a:spLocks noGrp="1"/>
          </p:cNvSpPr>
          <p:nvPr>
            <p:ph type="sldNum" sz="quarter" idx="5"/>
          </p:nvPr>
        </p:nvSpPr>
        <p:spPr/>
        <p:txBody>
          <a:bodyPr/>
          <a:lstStyle/>
          <a:p>
            <a:pPr defTabSz="465887">
              <a:defRPr/>
            </a:pPr>
            <a:fld id="{9570DE45-FA78-4B36-BB1C-A6F6D70641A5}" type="slidenum">
              <a:rPr lang="en-US">
                <a:solidFill>
                  <a:prstClr val="black"/>
                </a:solidFill>
                <a:latin typeface="Calibri" panose="020F0502020204030204"/>
              </a:rPr>
              <a:pPr defTabSz="465887">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2805448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A873-E185-5948-B8BF-A3E1262E8484}"/>
              </a:ext>
            </a:extLst>
          </p:cNvPr>
          <p:cNvSpPr>
            <a:spLocks noGrp="1"/>
          </p:cNvSpPr>
          <p:nvPr>
            <p:ph type="ctrTitle"/>
          </p:nvPr>
        </p:nvSpPr>
        <p:spPr>
          <a:xfrm>
            <a:off x="1143000" y="841772"/>
            <a:ext cx="6858000" cy="17907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1F07CA78-8069-A24D-A66E-0943739F805E}"/>
              </a:ext>
            </a:extLst>
          </p:cNvPr>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27D27E-0225-B140-9B4B-4027586C2B7E}"/>
              </a:ext>
            </a:extLst>
          </p:cNvPr>
          <p:cNvSpPr>
            <a:spLocks noGrp="1"/>
          </p:cNvSpPr>
          <p:nvPr>
            <p:ph type="dt" sz="half" idx="10"/>
          </p:nvPr>
        </p:nvSpPr>
        <p:spPr/>
        <p:txBody>
          <a:bodyPr/>
          <a:lstStyle/>
          <a:p>
            <a:fld id="{0C0D250A-5A49-B847-A87C-73BA36D23C68}" type="datetimeFigureOut">
              <a:rPr lang="en-US" smtClean="0"/>
              <a:t>4/24/2024</a:t>
            </a:fld>
            <a:endParaRPr lang="en-US"/>
          </a:p>
        </p:txBody>
      </p:sp>
      <p:sp>
        <p:nvSpPr>
          <p:cNvPr id="5" name="Footer Placeholder 4">
            <a:extLst>
              <a:ext uri="{FF2B5EF4-FFF2-40B4-BE49-F238E27FC236}">
                <a16:creationId xmlns:a16="http://schemas.microsoft.com/office/drawing/2014/main" id="{4C3DAAE6-0995-F74F-84FC-6AD6EF79D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81E3D2-6D08-4745-9576-8BFA4EA6C66F}"/>
              </a:ext>
            </a:extLst>
          </p:cNvPr>
          <p:cNvSpPr>
            <a:spLocks noGrp="1"/>
          </p:cNvSpPr>
          <p:nvPr>
            <p:ph type="sldNum" sz="quarter" idx="12"/>
          </p:nvPr>
        </p:nvSpPr>
        <p:spPr/>
        <p:txBody>
          <a:bodyPr/>
          <a:lstStyle/>
          <a:p>
            <a:fld id="{DFC23164-4D76-9A4E-B4BE-B9E531017371}" type="slidenum">
              <a:rPr lang="en-US" smtClean="0"/>
              <a:t>‹#›</a:t>
            </a:fld>
            <a:endParaRPr lang="en-US"/>
          </a:p>
        </p:txBody>
      </p:sp>
    </p:spTree>
    <p:extLst>
      <p:ext uri="{BB962C8B-B14F-4D97-AF65-F5344CB8AC3E}">
        <p14:creationId xmlns:p14="http://schemas.microsoft.com/office/powerpoint/2010/main" val="3647744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C83A1-8BC5-6E42-9AC3-5BCE192FABE6}"/>
              </a:ext>
            </a:extLst>
          </p:cNvPr>
          <p:cNvSpPr>
            <a:spLocks noGrp="1"/>
          </p:cNvSpPr>
          <p:nvPr>
            <p:ph type="title"/>
          </p:nvPr>
        </p:nvSpPr>
        <p:spPr>
          <a:xfrm>
            <a:off x="347356" y="1198307"/>
            <a:ext cx="7886700" cy="1840092"/>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F3947E1-7D52-8443-B8A6-21E8E737D515}"/>
              </a:ext>
            </a:extLst>
          </p:cNvPr>
          <p:cNvSpPr>
            <a:spLocks noGrp="1"/>
          </p:cNvSpPr>
          <p:nvPr>
            <p:ph type="body" idx="1"/>
          </p:nvPr>
        </p:nvSpPr>
        <p:spPr>
          <a:xfrm>
            <a:off x="347356" y="3058640"/>
            <a:ext cx="7886700" cy="112514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BB7FDE-8E6F-D94E-AF58-CFC12149AC2E}"/>
              </a:ext>
            </a:extLst>
          </p:cNvPr>
          <p:cNvSpPr>
            <a:spLocks noGrp="1"/>
          </p:cNvSpPr>
          <p:nvPr>
            <p:ph type="dt" sz="half" idx="10"/>
          </p:nvPr>
        </p:nvSpPr>
        <p:spPr/>
        <p:txBody>
          <a:bodyPr/>
          <a:lstStyle/>
          <a:p>
            <a:fld id="{0C0D250A-5A49-B847-A87C-73BA36D23C68}" type="datetimeFigureOut">
              <a:rPr lang="en-US" smtClean="0"/>
              <a:t>4/24/2024</a:t>
            </a:fld>
            <a:endParaRPr lang="en-US"/>
          </a:p>
        </p:txBody>
      </p:sp>
      <p:sp>
        <p:nvSpPr>
          <p:cNvPr id="5" name="Footer Placeholder 4">
            <a:extLst>
              <a:ext uri="{FF2B5EF4-FFF2-40B4-BE49-F238E27FC236}">
                <a16:creationId xmlns:a16="http://schemas.microsoft.com/office/drawing/2014/main" id="{8BCE72F6-4415-504F-9A4E-598DEBE5A5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86039-9FB4-9444-B3AB-378FF9B4BA1B}"/>
              </a:ext>
            </a:extLst>
          </p:cNvPr>
          <p:cNvSpPr>
            <a:spLocks noGrp="1"/>
          </p:cNvSpPr>
          <p:nvPr>
            <p:ph type="sldNum" sz="quarter" idx="12"/>
          </p:nvPr>
        </p:nvSpPr>
        <p:spPr/>
        <p:txBody>
          <a:bodyPr/>
          <a:lstStyle/>
          <a:p>
            <a:fld id="{DFC23164-4D76-9A4E-B4BE-B9E531017371}" type="slidenum">
              <a:rPr lang="en-US" smtClean="0"/>
              <a:t>‹#›</a:t>
            </a:fld>
            <a:endParaRPr lang="en-US"/>
          </a:p>
        </p:txBody>
      </p:sp>
      <p:pic>
        <p:nvPicPr>
          <p:cNvPr id="7" name="Picture 6" descr="A group of people holding balloons&#10;&#10;Description automatically generated">
            <a:extLst>
              <a:ext uri="{FF2B5EF4-FFF2-40B4-BE49-F238E27FC236}">
                <a16:creationId xmlns:a16="http://schemas.microsoft.com/office/drawing/2014/main" id="{47082CB7-2EDD-F15B-9D9D-7499CF437132}"/>
              </a:ext>
            </a:extLst>
          </p:cNvPr>
          <p:cNvPicPr>
            <a:picLocks noChangeAspect="1"/>
          </p:cNvPicPr>
          <p:nvPr userDrawn="1"/>
        </p:nvPicPr>
        <p:blipFill>
          <a:blip r:embed="rId2"/>
          <a:stretch>
            <a:fillRect/>
          </a:stretch>
        </p:blipFill>
        <p:spPr>
          <a:xfrm>
            <a:off x="0" y="9471"/>
            <a:ext cx="9144000" cy="4814887"/>
          </a:xfrm>
          <a:prstGeom prst="rect">
            <a:avLst/>
          </a:prstGeom>
        </p:spPr>
      </p:pic>
    </p:spTree>
    <p:extLst>
      <p:ext uri="{BB962C8B-B14F-4D97-AF65-F5344CB8AC3E}">
        <p14:creationId xmlns:p14="http://schemas.microsoft.com/office/powerpoint/2010/main" val="2743889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C83A1-8BC5-6E42-9AC3-5BCE192FABE6}"/>
              </a:ext>
            </a:extLst>
          </p:cNvPr>
          <p:cNvSpPr>
            <a:spLocks noGrp="1"/>
          </p:cNvSpPr>
          <p:nvPr>
            <p:ph type="title"/>
          </p:nvPr>
        </p:nvSpPr>
        <p:spPr>
          <a:xfrm>
            <a:off x="347356" y="1198307"/>
            <a:ext cx="7886700" cy="1840092"/>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F3947E1-7D52-8443-B8A6-21E8E737D515}"/>
              </a:ext>
            </a:extLst>
          </p:cNvPr>
          <p:cNvSpPr>
            <a:spLocks noGrp="1"/>
          </p:cNvSpPr>
          <p:nvPr>
            <p:ph type="body" idx="1"/>
          </p:nvPr>
        </p:nvSpPr>
        <p:spPr>
          <a:xfrm>
            <a:off x="347356" y="3058640"/>
            <a:ext cx="7886700" cy="112514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BB7FDE-8E6F-D94E-AF58-CFC12149AC2E}"/>
              </a:ext>
            </a:extLst>
          </p:cNvPr>
          <p:cNvSpPr>
            <a:spLocks noGrp="1"/>
          </p:cNvSpPr>
          <p:nvPr>
            <p:ph type="dt" sz="half" idx="10"/>
          </p:nvPr>
        </p:nvSpPr>
        <p:spPr/>
        <p:txBody>
          <a:bodyPr/>
          <a:lstStyle/>
          <a:p>
            <a:fld id="{0C0D250A-5A49-B847-A87C-73BA36D23C68}" type="datetimeFigureOut">
              <a:rPr lang="en-US" smtClean="0"/>
              <a:t>4/24/2024</a:t>
            </a:fld>
            <a:endParaRPr lang="en-US"/>
          </a:p>
        </p:txBody>
      </p:sp>
      <p:sp>
        <p:nvSpPr>
          <p:cNvPr id="5" name="Footer Placeholder 4">
            <a:extLst>
              <a:ext uri="{FF2B5EF4-FFF2-40B4-BE49-F238E27FC236}">
                <a16:creationId xmlns:a16="http://schemas.microsoft.com/office/drawing/2014/main" id="{8BCE72F6-4415-504F-9A4E-598DEBE5A5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86039-9FB4-9444-B3AB-378FF9B4BA1B}"/>
              </a:ext>
            </a:extLst>
          </p:cNvPr>
          <p:cNvSpPr>
            <a:spLocks noGrp="1"/>
          </p:cNvSpPr>
          <p:nvPr>
            <p:ph type="sldNum" sz="quarter" idx="12"/>
          </p:nvPr>
        </p:nvSpPr>
        <p:spPr/>
        <p:txBody>
          <a:bodyPr/>
          <a:lstStyle/>
          <a:p>
            <a:fld id="{DFC23164-4D76-9A4E-B4BE-B9E531017371}" type="slidenum">
              <a:rPr lang="en-US" smtClean="0"/>
              <a:t>‹#›</a:t>
            </a:fld>
            <a:endParaRPr lang="en-US"/>
          </a:p>
        </p:txBody>
      </p:sp>
      <p:pic>
        <p:nvPicPr>
          <p:cNvPr id="8" name="Picture 7">
            <a:extLst>
              <a:ext uri="{FF2B5EF4-FFF2-40B4-BE49-F238E27FC236}">
                <a16:creationId xmlns:a16="http://schemas.microsoft.com/office/drawing/2014/main" id="{F561ABA5-4A50-3C0B-9C8B-21FBE1195384}"/>
              </a:ext>
            </a:extLst>
          </p:cNvPr>
          <p:cNvPicPr>
            <a:picLocks noChangeAspect="1"/>
          </p:cNvPicPr>
          <p:nvPr userDrawn="1"/>
        </p:nvPicPr>
        <p:blipFill>
          <a:blip r:embed="rId2"/>
          <a:srcRect/>
          <a:stretch/>
        </p:blipFill>
        <p:spPr>
          <a:xfrm>
            <a:off x="0" y="7951"/>
            <a:ext cx="9143999" cy="4814887"/>
          </a:xfrm>
          <a:prstGeom prst="rect">
            <a:avLst/>
          </a:prstGeom>
        </p:spPr>
      </p:pic>
    </p:spTree>
    <p:extLst>
      <p:ext uri="{BB962C8B-B14F-4D97-AF65-F5344CB8AC3E}">
        <p14:creationId xmlns:p14="http://schemas.microsoft.com/office/powerpoint/2010/main" val="2446395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C83A1-8BC5-6E42-9AC3-5BCE192FABE6}"/>
              </a:ext>
            </a:extLst>
          </p:cNvPr>
          <p:cNvSpPr>
            <a:spLocks noGrp="1"/>
          </p:cNvSpPr>
          <p:nvPr>
            <p:ph type="title"/>
          </p:nvPr>
        </p:nvSpPr>
        <p:spPr>
          <a:xfrm>
            <a:off x="347356" y="1198307"/>
            <a:ext cx="7886700" cy="1840092"/>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F3947E1-7D52-8443-B8A6-21E8E737D515}"/>
              </a:ext>
            </a:extLst>
          </p:cNvPr>
          <p:cNvSpPr>
            <a:spLocks noGrp="1"/>
          </p:cNvSpPr>
          <p:nvPr>
            <p:ph type="body" idx="1"/>
          </p:nvPr>
        </p:nvSpPr>
        <p:spPr>
          <a:xfrm>
            <a:off x="347356" y="3058640"/>
            <a:ext cx="7886700" cy="112514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BB7FDE-8E6F-D94E-AF58-CFC12149AC2E}"/>
              </a:ext>
            </a:extLst>
          </p:cNvPr>
          <p:cNvSpPr>
            <a:spLocks noGrp="1"/>
          </p:cNvSpPr>
          <p:nvPr>
            <p:ph type="dt" sz="half" idx="10"/>
          </p:nvPr>
        </p:nvSpPr>
        <p:spPr/>
        <p:txBody>
          <a:bodyPr/>
          <a:lstStyle/>
          <a:p>
            <a:fld id="{0C0D250A-5A49-B847-A87C-73BA36D23C68}" type="datetimeFigureOut">
              <a:rPr lang="en-US" smtClean="0"/>
              <a:t>4/24/2024</a:t>
            </a:fld>
            <a:endParaRPr lang="en-US"/>
          </a:p>
        </p:txBody>
      </p:sp>
      <p:sp>
        <p:nvSpPr>
          <p:cNvPr id="5" name="Footer Placeholder 4">
            <a:extLst>
              <a:ext uri="{FF2B5EF4-FFF2-40B4-BE49-F238E27FC236}">
                <a16:creationId xmlns:a16="http://schemas.microsoft.com/office/drawing/2014/main" id="{8BCE72F6-4415-504F-9A4E-598DEBE5A5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86039-9FB4-9444-B3AB-378FF9B4BA1B}"/>
              </a:ext>
            </a:extLst>
          </p:cNvPr>
          <p:cNvSpPr>
            <a:spLocks noGrp="1"/>
          </p:cNvSpPr>
          <p:nvPr>
            <p:ph type="sldNum" sz="quarter" idx="12"/>
          </p:nvPr>
        </p:nvSpPr>
        <p:spPr/>
        <p:txBody>
          <a:bodyPr/>
          <a:lstStyle/>
          <a:p>
            <a:fld id="{DFC23164-4D76-9A4E-B4BE-B9E531017371}" type="slidenum">
              <a:rPr lang="en-US" smtClean="0"/>
              <a:t>‹#›</a:t>
            </a:fld>
            <a:endParaRPr lang="en-US"/>
          </a:p>
        </p:txBody>
      </p:sp>
      <p:pic>
        <p:nvPicPr>
          <p:cNvPr id="7" name="Picture 6">
            <a:extLst>
              <a:ext uri="{FF2B5EF4-FFF2-40B4-BE49-F238E27FC236}">
                <a16:creationId xmlns:a16="http://schemas.microsoft.com/office/drawing/2014/main" id="{DEE3831A-3248-60BA-8B3F-AEE82246F2D0}"/>
              </a:ext>
            </a:extLst>
          </p:cNvPr>
          <p:cNvPicPr>
            <a:picLocks noChangeAspect="1"/>
          </p:cNvPicPr>
          <p:nvPr userDrawn="1"/>
        </p:nvPicPr>
        <p:blipFill>
          <a:blip r:embed="rId2"/>
          <a:srcRect/>
          <a:stretch/>
        </p:blipFill>
        <p:spPr>
          <a:xfrm>
            <a:off x="0" y="0"/>
            <a:ext cx="9143999" cy="4814886"/>
          </a:xfrm>
          <a:prstGeom prst="rect">
            <a:avLst/>
          </a:prstGeom>
        </p:spPr>
      </p:pic>
    </p:spTree>
    <p:extLst>
      <p:ext uri="{BB962C8B-B14F-4D97-AF65-F5344CB8AC3E}">
        <p14:creationId xmlns:p14="http://schemas.microsoft.com/office/powerpoint/2010/main" val="67189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3F7DD-6BF6-5649-A949-954B0B93C47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5311984-6410-5841-9B43-E4A3868F6755}"/>
              </a:ext>
            </a:extLst>
          </p:cNvPr>
          <p:cNvSpPr>
            <a:spLocks noGrp="1"/>
          </p:cNvSpPr>
          <p:nvPr>
            <p:ph sz="half" idx="1"/>
          </p:nvPr>
        </p:nvSpPr>
        <p:spPr>
          <a:xfrm>
            <a:off x="628650" y="1712119"/>
            <a:ext cx="3867150" cy="28383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EA82469-61C8-AC4E-9130-69DC886F6010}"/>
              </a:ext>
            </a:extLst>
          </p:cNvPr>
          <p:cNvSpPr>
            <a:spLocks noGrp="1"/>
          </p:cNvSpPr>
          <p:nvPr>
            <p:ph sz="half" idx="2"/>
          </p:nvPr>
        </p:nvSpPr>
        <p:spPr>
          <a:xfrm>
            <a:off x="4648200" y="1712119"/>
            <a:ext cx="3867150" cy="28383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70068D4-56A4-2245-99E7-DCB29A3C51EF}"/>
              </a:ext>
            </a:extLst>
          </p:cNvPr>
          <p:cNvSpPr>
            <a:spLocks noGrp="1"/>
          </p:cNvSpPr>
          <p:nvPr>
            <p:ph type="dt" sz="half" idx="10"/>
          </p:nvPr>
        </p:nvSpPr>
        <p:spPr/>
        <p:txBody>
          <a:bodyPr/>
          <a:lstStyle/>
          <a:p>
            <a:fld id="{0C0D250A-5A49-B847-A87C-73BA36D23C68}" type="datetimeFigureOut">
              <a:rPr lang="en-US" smtClean="0"/>
              <a:t>4/24/2024</a:t>
            </a:fld>
            <a:endParaRPr lang="en-US"/>
          </a:p>
        </p:txBody>
      </p:sp>
      <p:sp>
        <p:nvSpPr>
          <p:cNvPr id="6" name="Footer Placeholder 5">
            <a:extLst>
              <a:ext uri="{FF2B5EF4-FFF2-40B4-BE49-F238E27FC236}">
                <a16:creationId xmlns:a16="http://schemas.microsoft.com/office/drawing/2014/main" id="{B0AF91BF-25EA-EF4B-864A-2D7A51946E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D4A784-E698-854C-B82D-5E6D95BE5579}"/>
              </a:ext>
            </a:extLst>
          </p:cNvPr>
          <p:cNvSpPr>
            <a:spLocks noGrp="1"/>
          </p:cNvSpPr>
          <p:nvPr>
            <p:ph type="sldNum" sz="quarter" idx="12"/>
          </p:nvPr>
        </p:nvSpPr>
        <p:spPr/>
        <p:txBody>
          <a:bodyPr/>
          <a:lstStyle/>
          <a:p>
            <a:fld id="{DFC23164-4D76-9A4E-B4BE-B9E531017371}" type="slidenum">
              <a:rPr lang="en-US" smtClean="0"/>
              <a:t>‹#›</a:t>
            </a:fld>
            <a:endParaRPr lang="en-US"/>
          </a:p>
        </p:txBody>
      </p:sp>
    </p:spTree>
    <p:extLst>
      <p:ext uri="{BB962C8B-B14F-4D97-AF65-F5344CB8AC3E}">
        <p14:creationId xmlns:p14="http://schemas.microsoft.com/office/powerpoint/2010/main" val="287651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F0557D9-FB8E-B942-8771-A6A03147F100}"/>
              </a:ext>
            </a:extLst>
          </p:cNvPr>
          <p:cNvSpPr>
            <a:spLocks noGrp="1"/>
          </p:cNvSpPr>
          <p:nvPr>
            <p:ph type="body" idx="1"/>
          </p:nvPr>
        </p:nvSpPr>
        <p:spPr>
          <a:xfrm>
            <a:off x="445884" y="1710806"/>
            <a:ext cx="3868737"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018D83-B9EE-1441-AE24-6809FD122E2A}"/>
              </a:ext>
            </a:extLst>
          </p:cNvPr>
          <p:cNvSpPr>
            <a:spLocks noGrp="1"/>
          </p:cNvSpPr>
          <p:nvPr>
            <p:ph sz="half" idx="2"/>
          </p:nvPr>
        </p:nvSpPr>
        <p:spPr>
          <a:xfrm>
            <a:off x="445884" y="2328740"/>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BE33D-AD7A-7547-B11D-B51C6B777992}"/>
              </a:ext>
            </a:extLst>
          </p:cNvPr>
          <p:cNvSpPr>
            <a:spLocks noGrp="1"/>
          </p:cNvSpPr>
          <p:nvPr>
            <p:ph type="body" sz="quarter" idx="3"/>
          </p:nvPr>
        </p:nvSpPr>
        <p:spPr>
          <a:xfrm>
            <a:off x="4444795" y="1710806"/>
            <a:ext cx="3887788"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0AC11D-9B27-BB44-A7AF-7A0717585FBC}"/>
              </a:ext>
            </a:extLst>
          </p:cNvPr>
          <p:cNvSpPr>
            <a:spLocks noGrp="1"/>
          </p:cNvSpPr>
          <p:nvPr>
            <p:ph sz="quarter" idx="4"/>
          </p:nvPr>
        </p:nvSpPr>
        <p:spPr>
          <a:xfrm>
            <a:off x="4444795" y="2328740"/>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7BE011-1D9F-E242-8E61-F485F14E1A0E}"/>
              </a:ext>
            </a:extLst>
          </p:cNvPr>
          <p:cNvSpPr>
            <a:spLocks noGrp="1"/>
          </p:cNvSpPr>
          <p:nvPr>
            <p:ph type="dt" sz="half" idx="10"/>
          </p:nvPr>
        </p:nvSpPr>
        <p:spPr>
          <a:xfrm>
            <a:off x="444295" y="4550514"/>
            <a:ext cx="2057400" cy="273844"/>
          </a:xfrm>
        </p:spPr>
        <p:txBody>
          <a:bodyPr/>
          <a:lstStyle/>
          <a:p>
            <a:fld id="{0C0D250A-5A49-B847-A87C-73BA36D23C68}" type="datetimeFigureOut">
              <a:rPr lang="en-US" smtClean="0"/>
              <a:t>4/24/2024</a:t>
            </a:fld>
            <a:endParaRPr lang="en-US"/>
          </a:p>
        </p:txBody>
      </p:sp>
      <p:sp>
        <p:nvSpPr>
          <p:cNvPr id="8" name="Footer Placeholder 7">
            <a:extLst>
              <a:ext uri="{FF2B5EF4-FFF2-40B4-BE49-F238E27FC236}">
                <a16:creationId xmlns:a16="http://schemas.microsoft.com/office/drawing/2014/main" id="{B53ECF6D-DA16-C94F-9E15-42555566F9FA}"/>
              </a:ext>
            </a:extLst>
          </p:cNvPr>
          <p:cNvSpPr>
            <a:spLocks noGrp="1"/>
          </p:cNvSpPr>
          <p:nvPr>
            <p:ph type="ftr" sz="quarter" idx="11"/>
          </p:nvPr>
        </p:nvSpPr>
        <p:spPr>
          <a:xfrm>
            <a:off x="2844595" y="4550514"/>
            <a:ext cx="3086100" cy="273844"/>
          </a:xfrm>
        </p:spPr>
        <p:txBody>
          <a:bodyPr/>
          <a:lstStyle/>
          <a:p>
            <a:endParaRPr lang="en-US"/>
          </a:p>
        </p:txBody>
      </p:sp>
      <p:sp>
        <p:nvSpPr>
          <p:cNvPr id="9" name="Slide Number Placeholder 8">
            <a:extLst>
              <a:ext uri="{FF2B5EF4-FFF2-40B4-BE49-F238E27FC236}">
                <a16:creationId xmlns:a16="http://schemas.microsoft.com/office/drawing/2014/main" id="{6393A19E-4FD1-A349-9FD0-E83F78F438C2}"/>
              </a:ext>
            </a:extLst>
          </p:cNvPr>
          <p:cNvSpPr>
            <a:spLocks noGrp="1"/>
          </p:cNvSpPr>
          <p:nvPr>
            <p:ph type="sldNum" sz="quarter" idx="12"/>
          </p:nvPr>
        </p:nvSpPr>
        <p:spPr>
          <a:xfrm>
            <a:off x="6273595" y="4550514"/>
            <a:ext cx="2057400" cy="273844"/>
          </a:xfrm>
        </p:spPr>
        <p:txBody>
          <a:bodyPr/>
          <a:lstStyle/>
          <a:p>
            <a:fld id="{DFC23164-4D76-9A4E-B4BE-B9E531017371}" type="slidenum">
              <a:rPr lang="en-US" smtClean="0"/>
              <a:t>‹#›</a:t>
            </a:fld>
            <a:endParaRPr lang="en-US"/>
          </a:p>
        </p:txBody>
      </p:sp>
      <p:sp>
        <p:nvSpPr>
          <p:cNvPr id="11" name="Title 1">
            <a:extLst>
              <a:ext uri="{FF2B5EF4-FFF2-40B4-BE49-F238E27FC236}">
                <a16:creationId xmlns:a16="http://schemas.microsoft.com/office/drawing/2014/main" id="{EA03F7DD-6BF6-5649-A949-954B0B93C478}"/>
              </a:ext>
            </a:extLst>
          </p:cNvPr>
          <p:cNvSpPr>
            <a:spLocks noGrp="1"/>
          </p:cNvSpPr>
          <p:nvPr>
            <p:ph type="title"/>
          </p:nvPr>
        </p:nvSpPr>
        <p:spPr>
          <a:xfrm>
            <a:off x="318937" y="748764"/>
            <a:ext cx="7886700" cy="994172"/>
          </a:xfrm>
        </p:spPr>
        <p:txBody>
          <a:bodyPr/>
          <a:lstStyle/>
          <a:p>
            <a:r>
              <a:rPr lang="en-US" dirty="0"/>
              <a:t>Click to edit Master title style</a:t>
            </a:r>
          </a:p>
        </p:txBody>
      </p:sp>
    </p:spTree>
    <p:extLst>
      <p:ext uri="{BB962C8B-B14F-4D97-AF65-F5344CB8AC3E}">
        <p14:creationId xmlns:p14="http://schemas.microsoft.com/office/powerpoint/2010/main" val="454698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F3E0E-691B-E14F-BD31-7DC1C5389D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19D599-DF12-A945-AF70-41C5A94B1697}"/>
              </a:ext>
            </a:extLst>
          </p:cNvPr>
          <p:cNvSpPr>
            <a:spLocks noGrp="1"/>
          </p:cNvSpPr>
          <p:nvPr>
            <p:ph type="dt" sz="half" idx="10"/>
          </p:nvPr>
        </p:nvSpPr>
        <p:spPr/>
        <p:txBody>
          <a:bodyPr/>
          <a:lstStyle/>
          <a:p>
            <a:fld id="{0C0D250A-5A49-B847-A87C-73BA36D23C68}" type="datetimeFigureOut">
              <a:rPr lang="en-US" smtClean="0"/>
              <a:t>4/24/2024</a:t>
            </a:fld>
            <a:endParaRPr lang="en-US"/>
          </a:p>
        </p:txBody>
      </p:sp>
      <p:sp>
        <p:nvSpPr>
          <p:cNvPr id="4" name="Footer Placeholder 3">
            <a:extLst>
              <a:ext uri="{FF2B5EF4-FFF2-40B4-BE49-F238E27FC236}">
                <a16:creationId xmlns:a16="http://schemas.microsoft.com/office/drawing/2014/main" id="{19E30A29-578F-3243-AAC8-9508F8E5A0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40B8FA-F409-B242-9B07-8A9FE5A212F4}"/>
              </a:ext>
            </a:extLst>
          </p:cNvPr>
          <p:cNvSpPr>
            <a:spLocks noGrp="1"/>
          </p:cNvSpPr>
          <p:nvPr>
            <p:ph type="sldNum" sz="quarter" idx="12"/>
          </p:nvPr>
        </p:nvSpPr>
        <p:spPr/>
        <p:txBody>
          <a:bodyPr/>
          <a:lstStyle/>
          <a:p>
            <a:fld id="{DFC23164-4D76-9A4E-B4BE-B9E531017371}" type="slidenum">
              <a:rPr lang="en-US" smtClean="0"/>
              <a:t>‹#›</a:t>
            </a:fld>
            <a:endParaRPr lang="en-US"/>
          </a:p>
        </p:txBody>
      </p:sp>
    </p:spTree>
    <p:extLst>
      <p:ext uri="{BB962C8B-B14F-4D97-AF65-F5344CB8AC3E}">
        <p14:creationId xmlns:p14="http://schemas.microsoft.com/office/powerpoint/2010/main" val="1030004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F3E0E-691B-E14F-BD31-7DC1C5389D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19D599-DF12-A945-AF70-41C5A94B1697}"/>
              </a:ext>
            </a:extLst>
          </p:cNvPr>
          <p:cNvSpPr>
            <a:spLocks noGrp="1"/>
          </p:cNvSpPr>
          <p:nvPr>
            <p:ph type="dt" sz="half" idx="10"/>
          </p:nvPr>
        </p:nvSpPr>
        <p:spPr/>
        <p:txBody>
          <a:bodyPr/>
          <a:lstStyle/>
          <a:p>
            <a:fld id="{0C0D250A-5A49-B847-A87C-73BA36D23C68}" type="datetimeFigureOut">
              <a:rPr lang="en-US" smtClean="0"/>
              <a:t>4/24/2024</a:t>
            </a:fld>
            <a:endParaRPr lang="en-US"/>
          </a:p>
        </p:txBody>
      </p:sp>
      <p:sp>
        <p:nvSpPr>
          <p:cNvPr id="4" name="Footer Placeholder 3">
            <a:extLst>
              <a:ext uri="{FF2B5EF4-FFF2-40B4-BE49-F238E27FC236}">
                <a16:creationId xmlns:a16="http://schemas.microsoft.com/office/drawing/2014/main" id="{19E30A29-578F-3243-AAC8-9508F8E5A0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40B8FA-F409-B242-9B07-8A9FE5A212F4}"/>
              </a:ext>
            </a:extLst>
          </p:cNvPr>
          <p:cNvSpPr>
            <a:spLocks noGrp="1"/>
          </p:cNvSpPr>
          <p:nvPr>
            <p:ph type="sldNum" sz="quarter" idx="12"/>
          </p:nvPr>
        </p:nvSpPr>
        <p:spPr/>
        <p:txBody>
          <a:bodyPr/>
          <a:lstStyle/>
          <a:p>
            <a:fld id="{DFC23164-4D76-9A4E-B4BE-B9E531017371}" type="slidenum">
              <a:rPr lang="en-US" smtClean="0"/>
              <a:t>‹#›</a:t>
            </a:fld>
            <a:endParaRPr lang="en-US"/>
          </a:p>
        </p:txBody>
      </p:sp>
      <p:pic>
        <p:nvPicPr>
          <p:cNvPr id="6" name="Picture 5" descr="A group of people holding balloons&#10;&#10;Description automatically generated">
            <a:extLst>
              <a:ext uri="{FF2B5EF4-FFF2-40B4-BE49-F238E27FC236}">
                <a16:creationId xmlns:a16="http://schemas.microsoft.com/office/drawing/2014/main" id="{69D2AB83-0E6A-E420-6F0B-4C5288091312}"/>
              </a:ext>
            </a:extLst>
          </p:cNvPr>
          <p:cNvPicPr>
            <a:picLocks noChangeAspect="1"/>
          </p:cNvPicPr>
          <p:nvPr userDrawn="1"/>
        </p:nvPicPr>
        <p:blipFill>
          <a:blip r:embed="rId2"/>
          <a:stretch>
            <a:fillRect/>
          </a:stretch>
        </p:blipFill>
        <p:spPr>
          <a:xfrm>
            <a:off x="0" y="7951"/>
            <a:ext cx="9144000" cy="4814887"/>
          </a:xfrm>
          <a:prstGeom prst="rect">
            <a:avLst/>
          </a:prstGeom>
        </p:spPr>
      </p:pic>
    </p:spTree>
    <p:extLst>
      <p:ext uri="{BB962C8B-B14F-4D97-AF65-F5344CB8AC3E}">
        <p14:creationId xmlns:p14="http://schemas.microsoft.com/office/powerpoint/2010/main" val="2582226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F3E0E-691B-E14F-BD31-7DC1C5389D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19D599-DF12-A945-AF70-41C5A94B1697}"/>
              </a:ext>
            </a:extLst>
          </p:cNvPr>
          <p:cNvSpPr>
            <a:spLocks noGrp="1"/>
          </p:cNvSpPr>
          <p:nvPr>
            <p:ph type="dt" sz="half" idx="10"/>
          </p:nvPr>
        </p:nvSpPr>
        <p:spPr/>
        <p:txBody>
          <a:bodyPr/>
          <a:lstStyle/>
          <a:p>
            <a:fld id="{0C0D250A-5A49-B847-A87C-73BA36D23C68}" type="datetimeFigureOut">
              <a:rPr lang="en-US" smtClean="0"/>
              <a:t>4/24/2024</a:t>
            </a:fld>
            <a:endParaRPr lang="en-US"/>
          </a:p>
        </p:txBody>
      </p:sp>
      <p:sp>
        <p:nvSpPr>
          <p:cNvPr id="4" name="Footer Placeholder 3">
            <a:extLst>
              <a:ext uri="{FF2B5EF4-FFF2-40B4-BE49-F238E27FC236}">
                <a16:creationId xmlns:a16="http://schemas.microsoft.com/office/drawing/2014/main" id="{19E30A29-578F-3243-AAC8-9508F8E5A0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40B8FA-F409-B242-9B07-8A9FE5A212F4}"/>
              </a:ext>
            </a:extLst>
          </p:cNvPr>
          <p:cNvSpPr>
            <a:spLocks noGrp="1"/>
          </p:cNvSpPr>
          <p:nvPr>
            <p:ph type="sldNum" sz="quarter" idx="12"/>
          </p:nvPr>
        </p:nvSpPr>
        <p:spPr/>
        <p:txBody>
          <a:bodyPr/>
          <a:lstStyle/>
          <a:p>
            <a:fld id="{DFC23164-4D76-9A4E-B4BE-B9E531017371}" type="slidenum">
              <a:rPr lang="en-US" smtClean="0"/>
              <a:t>‹#›</a:t>
            </a:fld>
            <a:endParaRPr lang="en-US"/>
          </a:p>
        </p:txBody>
      </p:sp>
      <p:pic>
        <p:nvPicPr>
          <p:cNvPr id="7" name="Picture 6">
            <a:extLst>
              <a:ext uri="{FF2B5EF4-FFF2-40B4-BE49-F238E27FC236}">
                <a16:creationId xmlns:a16="http://schemas.microsoft.com/office/drawing/2014/main" id="{4CFB8EB3-CB9C-ECEF-BF8C-D17DBEC7AB61}"/>
              </a:ext>
            </a:extLst>
          </p:cNvPr>
          <p:cNvPicPr>
            <a:picLocks noChangeAspect="1"/>
          </p:cNvPicPr>
          <p:nvPr userDrawn="1"/>
        </p:nvPicPr>
        <p:blipFill>
          <a:blip r:embed="rId2"/>
          <a:srcRect/>
          <a:stretch/>
        </p:blipFill>
        <p:spPr>
          <a:xfrm>
            <a:off x="0" y="7951"/>
            <a:ext cx="9143999" cy="4814887"/>
          </a:xfrm>
          <a:prstGeom prst="rect">
            <a:avLst/>
          </a:prstGeom>
        </p:spPr>
      </p:pic>
    </p:spTree>
    <p:extLst>
      <p:ext uri="{BB962C8B-B14F-4D97-AF65-F5344CB8AC3E}">
        <p14:creationId xmlns:p14="http://schemas.microsoft.com/office/powerpoint/2010/main" val="5971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F3E0E-691B-E14F-BD31-7DC1C5389D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19D599-DF12-A945-AF70-41C5A94B1697}"/>
              </a:ext>
            </a:extLst>
          </p:cNvPr>
          <p:cNvSpPr>
            <a:spLocks noGrp="1"/>
          </p:cNvSpPr>
          <p:nvPr>
            <p:ph type="dt" sz="half" idx="10"/>
          </p:nvPr>
        </p:nvSpPr>
        <p:spPr/>
        <p:txBody>
          <a:bodyPr/>
          <a:lstStyle/>
          <a:p>
            <a:fld id="{0C0D250A-5A49-B847-A87C-73BA36D23C68}" type="datetimeFigureOut">
              <a:rPr lang="en-US" smtClean="0"/>
              <a:t>4/24/2024</a:t>
            </a:fld>
            <a:endParaRPr lang="en-US"/>
          </a:p>
        </p:txBody>
      </p:sp>
      <p:sp>
        <p:nvSpPr>
          <p:cNvPr id="4" name="Footer Placeholder 3">
            <a:extLst>
              <a:ext uri="{FF2B5EF4-FFF2-40B4-BE49-F238E27FC236}">
                <a16:creationId xmlns:a16="http://schemas.microsoft.com/office/drawing/2014/main" id="{19E30A29-578F-3243-AAC8-9508F8E5A0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40B8FA-F409-B242-9B07-8A9FE5A212F4}"/>
              </a:ext>
            </a:extLst>
          </p:cNvPr>
          <p:cNvSpPr>
            <a:spLocks noGrp="1"/>
          </p:cNvSpPr>
          <p:nvPr>
            <p:ph type="sldNum" sz="quarter" idx="12"/>
          </p:nvPr>
        </p:nvSpPr>
        <p:spPr/>
        <p:txBody>
          <a:bodyPr/>
          <a:lstStyle/>
          <a:p>
            <a:fld id="{DFC23164-4D76-9A4E-B4BE-B9E531017371}" type="slidenum">
              <a:rPr lang="en-US" smtClean="0"/>
              <a:t>‹#›</a:t>
            </a:fld>
            <a:endParaRPr lang="en-US"/>
          </a:p>
        </p:txBody>
      </p:sp>
      <p:pic>
        <p:nvPicPr>
          <p:cNvPr id="6" name="Picture 5">
            <a:extLst>
              <a:ext uri="{FF2B5EF4-FFF2-40B4-BE49-F238E27FC236}">
                <a16:creationId xmlns:a16="http://schemas.microsoft.com/office/drawing/2014/main" id="{E1DDF55C-3AC4-FA13-4D06-EB47ED831D12}"/>
              </a:ext>
            </a:extLst>
          </p:cNvPr>
          <p:cNvPicPr>
            <a:picLocks noChangeAspect="1"/>
          </p:cNvPicPr>
          <p:nvPr userDrawn="1"/>
        </p:nvPicPr>
        <p:blipFill>
          <a:blip r:embed="rId2"/>
          <a:srcRect/>
          <a:stretch/>
        </p:blipFill>
        <p:spPr>
          <a:xfrm>
            <a:off x="0" y="0"/>
            <a:ext cx="9143999" cy="4814886"/>
          </a:xfrm>
          <a:prstGeom prst="rect">
            <a:avLst/>
          </a:prstGeom>
        </p:spPr>
      </p:pic>
    </p:spTree>
    <p:extLst>
      <p:ext uri="{BB962C8B-B14F-4D97-AF65-F5344CB8AC3E}">
        <p14:creationId xmlns:p14="http://schemas.microsoft.com/office/powerpoint/2010/main" val="750949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ED6BE1-4102-7541-89BF-04D3A925EAAB}"/>
              </a:ext>
            </a:extLst>
          </p:cNvPr>
          <p:cNvSpPr>
            <a:spLocks noGrp="1"/>
          </p:cNvSpPr>
          <p:nvPr>
            <p:ph type="dt" sz="half" idx="10"/>
          </p:nvPr>
        </p:nvSpPr>
        <p:spPr/>
        <p:txBody>
          <a:bodyPr/>
          <a:lstStyle/>
          <a:p>
            <a:fld id="{0C0D250A-5A49-B847-A87C-73BA36D23C68}" type="datetimeFigureOut">
              <a:rPr lang="en-US" smtClean="0"/>
              <a:t>4/24/2024</a:t>
            </a:fld>
            <a:endParaRPr lang="en-US"/>
          </a:p>
        </p:txBody>
      </p:sp>
      <p:sp>
        <p:nvSpPr>
          <p:cNvPr id="3" name="Footer Placeholder 2">
            <a:extLst>
              <a:ext uri="{FF2B5EF4-FFF2-40B4-BE49-F238E27FC236}">
                <a16:creationId xmlns:a16="http://schemas.microsoft.com/office/drawing/2014/main" id="{21201976-6B4F-CA4D-ADEC-5F018E7767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7A9B2C-E22B-D141-909D-92EABC373AD6}"/>
              </a:ext>
            </a:extLst>
          </p:cNvPr>
          <p:cNvSpPr>
            <a:spLocks noGrp="1"/>
          </p:cNvSpPr>
          <p:nvPr>
            <p:ph type="sldNum" sz="quarter" idx="12"/>
          </p:nvPr>
        </p:nvSpPr>
        <p:spPr/>
        <p:txBody>
          <a:bodyPr/>
          <a:lstStyle/>
          <a:p>
            <a:fld id="{DFC23164-4D76-9A4E-B4BE-B9E531017371}" type="slidenum">
              <a:rPr lang="en-US" smtClean="0"/>
              <a:t>‹#›</a:t>
            </a:fld>
            <a:endParaRPr lang="en-US"/>
          </a:p>
        </p:txBody>
      </p:sp>
    </p:spTree>
    <p:extLst>
      <p:ext uri="{BB962C8B-B14F-4D97-AF65-F5344CB8AC3E}">
        <p14:creationId xmlns:p14="http://schemas.microsoft.com/office/powerpoint/2010/main" val="3150414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A873-E185-5948-B8BF-A3E1262E8484}"/>
              </a:ext>
            </a:extLst>
          </p:cNvPr>
          <p:cNvSpPr>
            <a:spLocks noGrp="1"/>
          </p:cNvSpPr>
          <p:nvPr>
            <p:ph type="ctrTitle"/>
          </p:nvPr>
        </p:nvSpPr>
        <p:spPr>
          <a:xfrm>
            <a:off x="1143000" y="841772"/>
            <a:ext cx="6858000" cy="17907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1F07CA78-8069-A24D-A66E-0943739F805E}"/>
              </a:ext>
            </a:extLst>
          </p:cNvPr>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27D27E-0225-B140-9B4B-4027586C2B7E}"/>
              </a:ext>
            </a:extLst>
          </p:cNvPr>
          <p:cNvSpPr>
            <a:spLocks noGrp="1"/>
          </p:cNvSpPr>
          <p:nvPr>
            <p:ph type="dt" sz="half" idx="10"/>
          </p:nvPr>
        </p:nvSpPr>
        <p:spPr/>
        <p:txBody>
          <a:bodyPr/>
          <a:lstStyle/>
          <a:p>
            <a:fld id="{0C0D250A-5A49-B847-A87C-73BA36D23C68}" type="datetimeFigureOut">
              <a:rPr lang="en-US" smtClean="0"/>
              <a:t>4/24/2024</a:t>
            </a:fld>
            <a:endParaRPr lang="en-US"/>
          </a:p>
        </p:txBody>
      </p:sp>
      <p:sp>
        <p:nvSpPr>
          <p:cNvPr id="5" name="Footer Placeholder 4">
            <a:extLst>
              <a:ext uri="{FF2B5EF4-FFF2-40B4-BE49-F238E27FC236}">
                <a16:creationId xmlns:a16="http://schemas.microsoft.com/office/drawing/2014/main" id="{4C3DAAE6-0995-F74F-84FC-6AD6EF79D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81E3D2-6D08-4745-9576-8BFA4EA6C66F}"/>
              </a:ext>
            </a:extLst>
          </p:cNvPr>
          <p:cNvSpPr>
            <a:spLocks noGrp="1"/>
          </p:cNvSpPr>
          <p:nvPr>
            <p:ph type="sldNum" sz="quarter" idx="12"/>
          </p:nvPr>
        </p:nvSpPr>
        <p:spPr/>
        <p:txBody>
          <a:bodyPr/>
          <a:lstStyle/>
          <a:p>
            <a:fld id="{DFC23164-4D76-9A4E-B4BE-B9E531017371}" type="slidenum">
              <a:rPr lang="en-US" smtClean="0"/>
              <a:t>‹#›</a:t>
            </a:fld>
            <a:endParaRPr lang="en-US"/>
          </a:p>
        </p:txBody>
      </p:sp>
      <p:pic>
        <p:nvPicPr>
          <p:cNvPr id="9" name="Picture 8" descr="A group of people holding balloons&#10;&#10;Description automatically generated">
            <a:extLst>
              <a:ext uri="{FF2B5EF4-FFF2-40B4-BE49-F238E27FC236}">
                <a16:creationId xmlns:a16="http://schemas.microsoft.com/office/drawing/2014/main" id="{27126843-EE08-A6DE-277E-21530D1F9432}"/>
              </a:ext>
            </a:extLst>
          </p:cNvPr>
          <p:cNvPicPr>
            <a:picLocks noChangeAspect="1"/>
          </p:cNvPicPr>
          <p:nvPr userDrawn="1"/>
        </p:nvPicPr>
        <p:blipFill>
          <a:blip r:embed="rId2"/>
          <a:stretch>
            <a:fillRect/>
          </a:stretch>
        </p:blipFill>
        <p:spPr>
          <a:xfrm>
            <a:off x="0" y="7951"/>
            <a:ext cx="9144000" cy="4814887"/>
          </a:xfrm>
          <a:prstGeom prst="rect">
            <a:avLst/>
          </a:prstGeom>
        </p:spPr>
      </p:pic>
    </p:spTree>
    <p:extLst>
      <p:ext uri="{BB962C8B-B14F-4D97-AF65-F5344CB8AC3E}">
        <p14:creationId xmlns:p14="http://schemas.microsoft.com/office/powerpoint/2010/main" val="417227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0A49C-7164-754C-BB5D-876B2A53A26E}"/>
              </a:ext>
            </a:extLst>
          </p:cNvPr>
          <p:cNvSpPr>
            <a:spLocks noGrp="1"/>
          </p:cNvSpPr>
          <p:nvPr>
            <p:ph type="title"/>
          </p:nvPr>
        </p:nvSpPr>
        <p:spPr>
          <a:xfrm>
            <a:off x="305776" y="1080022"/>
            <a:ext cx="2949575" cy="120015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7645E028-7F34-B64E-ADC4-E0F8AF4B7528}"/>
              </a:ext>
            </a:extLst>
          </p:cNvPr>
          <p:cNvSpPr>
            <a:spLocks noGrp="1"/>
          </p:cNvSpPr>
          <p:nvPr>
            <p:ph idx="1"/>
          </p:nvPr>
        </p:nvSpPr>
        <p:spPr>
          <a:xfrm>
            <a:off x="3255351" y="1080022"/>
            <a:ext cx="5261587" cy="34704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E98B00D-BA2F-5A41-A441-B4B7C8A55C33}"/>
              </a:ext>
            </a:extLst>
          </p:cNvPr>
          <p:cNvSpPr>
            <a:spLocks noGrp="1"/>
          </p:cNvSpPr>
          <p:nvPr>
            <p:ph type="body" sz="half" idx="2"/>
          </p:nvPr>
        </p:nvSpPr>
        <p:spPr>
          <a:xfrm>
            <a:off x="305776" y="2280172"/>
            <a:ext cx="2949575" cy="227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88BCDEA-0762-7940-BF8E-8612C2432F14}"/>
              </a:ext>
            </a:extLst>
          </p:cNvPr>
          <p:cNvSpPr>
            <a:spLocks noGrp="1"/>
          </p:cNvSpPr>
          <p:nvPr>
            <p:ph type="dt" sz="half" idx="10"/>
          </p:nvPr>
        </p:nvSpPr>
        <p:spPr/>
        <p:txBody>
          <a:bodyPr/>
          <a:lstStyle/>
          <a:p>
            <a:fld id="{0C0D250A-5A49-B847-A87C-73BA36D23C68}" type="datetimeFigureOut">
              <a:rPr lang="en-US" smtClean="0"/>
              <a:t>4/24/2024</a:t>
            </a:fld>
            <a:endParaRPr lang="en-US"/>
          </a:p>
        </p:txBody>
      </p:sp>
      <p:sp>
        <p:nvSpPr>
          <p:cNvPr id="6" name="Footer Placeholder 5">
            <a:extLst>
              <a:ext uri="{FF2B5EF4-FFF2-40B4-BE49-F238E27FC236}">
                <a16:creationId xmlns:a16="http://schemas.microsoft.com/office/drawing/2014/main" id="{95283DE8-9261-D242-BCD5-865699A648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C64920-BDC8-584B-809C-8B96AAEE5B80}"/>
              </a:ext>
            </a:extLst>
          </p:cNvPr>
          <p:cNvSpPr>
            <a:spLocks noGrp="1"/>
          </p:cNvSpPr>
          <p:nvPr>
            <p:ph type="sldNum" sz="quarter" idx="12"/>
          </p:nvPr>
        </p:nvSpPr>
        <p:spPr/>
        <p:txBody>
          <a:bodyPr/>
          <a:lstStyle/>
          <a:p>
            <a:fld id="{DFC23164-4D76-9A4E-B4BE-B9E531017371}" type="slidenum">
              <a:rPr lang="en-US" smtClean="0"/>
              <a:t>‹#›</a:t>
            </a:fld>
            <a:endParaRPr lang="en-US"/>
          </a:p>
        </p:txBody>
      </p:sp>
    </p:spTree>
    <p:extLst>
      <p:ext uri="{BB962C8B-B14F-4D97-AF65-F5344CB8AC3E}">
        <p14:creationId xmlns:p14="http://schemas.microsoft.com/office/powerpoint/2010/main" val="4005740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C4BE8FB-F191-FD4D-9920-E692742CC2C3}"/>
              </a:ext>
            </a:extLst>
          </p:cNvPr>
          <p:cNvSpPr>
            <a:spLocks noGrp="1"/>
          </p:cNvSpPr>
          <p:nvPr>
            <p:ph type="pic" idx="1"/>
          </p:nvPr>
        </p:nvSpPr>
        <p:spPr>
          <a:xfrm>
            <a:off x="3255351" y="1080022"/>
            <a:ext cx="5259999" cy="34704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Date Placeholder 4">
            <a:extLst>
              <a:ext uri="{FF2B5EF4-FFF2-40B4-BE49-F238E27FC236}">
                <a16:creationId xmlns:a16="http://schemas.microsoft.com/office/drawing/2014/main" id="{D48822ED-533A-C141-976F-C7357C5CE1C9}"/>
              </a:ext>
            </a:extLst>
          </p:cNvPr>
          <p:cNvSpPr>
            <a:spLocks noGrp="1"/>
          </p:cNvSpPr>
          <p:nvPr>
            <p:ph type="dt" sz="half" idx="10"/>
          </p:nvPr>
        </p:nvSpPr>
        <p:spPr/>
        <p:txBody>
          <a:bodyPr/>
          <a:lstStyle/>
          <a:p>
            <a:fld id="{0C0D250A-5A49-B847-A87C-73BA36D23C68}" type="datetimeFigureOut">
              <a:rPr lang="en-US" smtClean="0"/>
              <a:t>4/24/2024</a:t>
            </a:fld>
            <a:endParaRPr lang="en-US"/>
          </a:p>
        </p:txBody>
      </p:sp>
      <p:sp>
        <p:nvSpPr>
          <p:cNvPr id="6" name="Footer Placeholder 5">
            <a:extLst>
              <a:ext uri="{FF2B5EF4-FFF2-40B4-BE49-F238E27FC236}">
                <a16:creationId xmlns:a16="http://schemas.microsoft.com/office/drawing/2014/main" id="{52A7C6D2-5AAF-BD4D-A7CA-9D55254E0A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12BD49-AE69-AB4D-9EAC-F853D2A99A4E}"/>
              </a:ext>
            </a:extLst>
          </p:cNvPr>
          <p:cNvSpPr>
            <a:spLocks noGrp="1"/>
          </p:cNvSpPr>
          <p:nvPr>
            <p:ph type="sldNum" sz="quarter" idx="12"/>
          </p:nvPr>
        </p:nvSpPr>
        <p:spPr/>
        <p:txBody>
          <a:bodyPr/>
          <a:lstStyle/>
          <a:p>
            <a:fld id="{DFC23164-4D76-9A4E-B4BE-B9E531017371}" type="slidenum">
              <a:rPr lang="en-US" smtClean="0"/>
              <a:t>‹#›</a:t>
            </a:fld>
            <a:endParaRPr lang="en-US"/>
          </a:p>
        </p:txBody>
      </p:sp>
      <p:sp>
        <p:nvSpPr>
          <p:cNvPr id="13" name="Title 1">
            <a:extLst>
              <a:ext uri="{FF2B5EF4-FFF2-40B4-BE49-F238E27FC236}">
                <a16:creationId xmlns:a16="http://schemas.microsoft.com/office/drawing/2014/main" id="{7160A49C-7164-754C-BB5D-876B2A53A26E}"/>
              </a:ext>
            </a:extLst>
          </p:cNvPr>
          <p:cNvSpPr>
            <a:spLocks noGrp="1"/>
          </p:cNvSpPr>
          <p:nvPr>
            <p:ph type="title"/>
          </p:nvPr>
        </p:nvSpPr>
        <p:spPr>
          <a:xfrm>
            <a:off x="305776" y="1080022"/>
            <a:ext cx="2949575" cy="1200150"/>
          </a:xfrm>
        </p:spPr>
        <p:txBody>
          <a:bodyPr anchor="b"/>
          <a:lstStyle>
            <a:lvl1pPr>
              <a:defRPr sz="3200"/>
            </a:lvl1pPr>
          </a:lstStyle>
          <a:p>
            <a:r>
              <a:rPr lang="en-US" dirty="0"/>
              <a:t>Click to edit Master title style</a:t>
            </a:r>
          </a:p>
        </p:txBody>
      </p:sp>
      <p:sp>
        <p:nvSpPr>
          <p:cNvPr id="14" name="Text Placeholder 3">
            <a:extLst>
              <a:ext uri="{FF2B5EF4-FFF2-40B4-BE49-F238E27FC236}">
                <a16:creationId xmlns:a16="http://schemas.microsoft.com/office/drawing/2014/main" id="{EE98B00D-BA2F-5A41-A441-B4B7C8A55C33}"/>
              </a:ext>
            </a:extLst>
          </p:cNvPr>
          <p:cNvSpPr>
            <a:spLocks noGrp="1"/>
          </p:cNvSpPr>
          <p:nvPr>
            <p:ph type="body" sz="half" idx="2"/>
          </p:nvPr>
        </p:nvSpPr>
        <p:spPr>
          <a:xfrm>
            <a:off x="305776" y="2280172"/>
            <a:ext cx="2949575" cy="227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978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a:t>Click to edit Master subtitle style</a:t>
            </a:r>
            <a:endParaRPr lang="en-US" dirty="0"/>
          </a:p>
        </p:txBody>
      </p:sp>
      <p:sp>
        <p:nvSpPr>
          <p:cNvPr id="10" name="Title 9">
            <a:extLst>
              <a:ext uri="{FF2B5EF4-FFF2-40B4-BE49-F238E27FC236}">
                <a16:creationId xmlns:a16="http://schemas.microsoft.com/office/drawing/2014/main" id="{82474265-1376-0C46-8266-EA1A26A0C27A}"/>
              </a:ext>
            </a:extLst>
          </p:cNvPr>
          <p:cNvSpPr>
            <a:spLocks noGrp="1"/>
          </p:cNvSpPr>
          <p:nvPr>
            <p:ph type="title" hasCustomPrompt="1"/>
          </p:nvPr>
        </p:nvSpPr>
        <p:spPr/>
        <p:txBody>
          <a:bodyPr/>
          <a:lstStyle>
            <a:lvl1pPr>
              <a:defRPr/>
            </a:lvl1pPr>
          </a:lstStyle>
          <a:p>
            <a:r>
              <a:rPr lang="en-US" sz="4400" b="1" dirty="0">
                <a:solidFill>
                  <a:srgbClr val="800000"/>
                </a:solidFill>
                <a:latin typeface="Calibri" panose="020F0502020204030204" pitchFamily="34" charset="0"/>
                <a:cs typeface="Calibri" panose="020F0502020204030204" pitchFamily="34" charset="0"/>
              </a:rPr>
              <a:t>Title</a:t>
            </a:r>
          </a:p>
        </p:txBody>
      </p:sp>
    </p:spTree>
    <p:extLst>
      <p:ext uri="{BB962C8B-B14F-4D97-AF65-F5344CB8AC3E}">
        <p14:creationId xmlns:p14="http://schemas.microsoft.com/office/powerpoint/2010/main" val="378306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a:t>Click to edit Master subtitle style</a:t>
            </a:r>
            <a:endParaRPr lang="en-US" dirty="0"/>
          </a:p>
        </p:txBody>
      </p:sp>
      <p:sp>
        <p:nvSpPr>
          <p:cNvPr id="10" name="Title 9">
            <a:extLst>
              <a:ext uri="{FF2B5EF4-FFF2-40B4-BE49-F238E27FC236}">
                <a16:creationId xmlns:a16="http://schemas.microsoft.com/office/drawing/2014/main" id="{82474265-1376-0C46-8266-EA1A26A0C27A}"/>
              </a:ext>
            </a:extLst>
          </p:cNvPr>
          <p:cNvSpPr>
            <a:spLocks noGrp="1"/>
          </p:cNvSpPr>
          <p:nvPr>
            <p:ph type="title" hasCustomPrompt="1"/>
          </p:nvPr>
        </p:nvSpPr>
        <p:spPr/>
        <p:txBody>
          <a:bodyPr/>
          <a:lstStyle>
            <a:lvl1pPr>
              <a:defRPr/>
            </a:lvl1pPr>
          </a:lstStyle>
          <a:p>
            <a:r>
              <a:rPr lang="en-US" sz="4400" b="1" dirty="0">
                <a:solidFill>
                  <a:srgbClr val="800000"/>
                </a:solidFill>
                <a:latin typeface="Calibri" panose="020F0502020204030204" pitchFamily="34" charset="0"/>
                <a:cs typeface="Calibri" panose="020F0502020204030204" pitchFamily="34" charset="0"/>
              </a:rPr>
              <a:t>Title</a:t>
            </a:r>
          </a:p>
        </p:txBody>
      </p:sp>
      <p:pic>
        <p:nvPicPr>
          <p:cNvPr id="2" name="Picture 1" descr="A group of people holding balloons&#10;&#10;Description automatically generated">
            <a:extLst>
              <a:ext uri="{FF2B5EF4-FFF2-40B4-BE49-F238E27FC236}">
                <a16:creationId xmlns:a16="http://schemas.microsoft.com/office/drawing/2014/main" id="{217AD7CB-07A8-A766-D54E-F4CCCC59E918}"/>
              </a:ext>
            </a:extLst>
          </p:cNvPr>
          <p:cNvPicPr>
            <a:picLocks noChangeAspect="1"/>
          </p:cNvPicPr>
          <p:nvPr userDrawn="1"/>
        </p:nvPicPr>
        <p:blipFill>
          <a:blip r:embed="rId2"/>
          <a:stretch>
            <a:fillRect/>
          </a:stretch>
        </p:blipFill>
        <p:spPr>
          <a:xfrm>
            <a:off x="0" y="28807"/>
            <a:ext cx="9144000" cy="4814887"/>
          </a:xfrm>
          <a:prstGeom prst="rect">
            <a:avLst/>
          </a:prstGeom>
        </p:spPr>
      </p:pic>
    </p:spTree>
    <p:extLst>
      <p:ext uri="{BB962C8B-B14F-4D97-AF65-F5344CB8AC3E}">
        <p14:creationId xmlns:p14="http://schemas.microsoft.com/office/powerpoint/2010/main" val="1672863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a:t>Click to edit Master subtitle style</a:t>
            </a:r>
            <a:endParaRPr lang="en-US" dirty="0"/>
          </a:p>
        </p:txBody>
      </p:sp>
      <p:sp>
        <p:nvSpPr>
          <p:cNvPr id="10" name="Title 9">
            <a:extLst>
              <a:ext uri="{FF2B5EF4-FFF2-40B4-BE49-F238E27FC236}">
                <a16:creationId xmlns:a16="http://schemas.microsoft.com/office/drawing/2014/main" id="{82474265-1376-0C46-8266-EA1A26A0C27A}"/>
              </a:ext>
            </a:extLst>
          </p:cNvPr>
          <p:cNvSpPr>
            <a:spLocks noGrp="1"/>
          </p:cNvSpPr>
          <p:nvPr>
            <p:ph type="title" hasCustomPrompt="1"/>
          </p:nvPr>
        </p:nvSpPr>
        <p:spPr/>
        <p:txBody>
          <a:bodyPr/>
          <a:lstStyle>
            <a:lvl1pPr>
              <a:defRPr/>
            </a:lvl1pPr>
          </a:lstStyle>
          <a:p>
            <a:r>
              <a:rPr lang="en-US" sz="4400" b="1" dirty="0">
                <a:solidFill>
                  <a:srgbClr val="800000"/>
                </a:solidFill>
                <a:latin typeface="Calibri" panose="020F0502020204030204" pitchFamily="34" charset="0"/>
                <a:cs typeface="Calibri" panose="020F0502020204030204" pitchFamily="34" charset="0"/>
              </a:rPr>
              <a:t>Title</a:t>
            </a:r>
          </a:p>
        </p:txBody>
      </p:sp>
      <p:pic>
        <p:nvPicPr>
          <p:cNvPr id="4" name="Picture 3">
            <a:extLst>
              <a:ext uri="{FF2B5EF4-FFF2-40B4-BE49-F238E27FC236}">
                <a16:creationId xmlns:a16="http://schemas.microsoft.com/office/drawing/2014/main" id="{1D97CB23-1C9B-ACDE-BFEE-40A8469D4E5F}"/>
              </a:ext>
            </a:extLst>
          </p:cNvPr>
          <p:cNvPicPr>
            <a:picLocks noChangeAspect="1"/>
          </p:cNvPicPr>
          <p:nvPr userDrawn="1"/>
        </p:nvPicPr>
        <p:blipFill>
          <a:blip r:embed="rId2"/>
          <a:srcRect/>
          <a:stretch/>
        </p:blipFill>
        <p:spPr>
          <a:xfrm>
            <a:off x="0" y="7951"/>
            <a:ext cx="9143999" cy="4814887"/>
          </a:xfrm>
          <a:prstGeom prst="rect">
            <a:avLst/>
          </a:prstGeom>
        </p:spPr>
      </p:pic>
    </p:spTree>
    <p:extLst>
      <p:ext uri="{BB962C8B-B14F-4D97-AF65-F5344CB8AC3E}">
        <p14:creationId xmlns:p14="http://schemas.microsoft.com/office/powerpoint/2010/main" val="3948937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a:t>Click to edit Master subtitle style</a:t>
            </a:r>
            <a:endParaRPr lang="en-US" dirty="0"/>
          </a:p>
        </p:txBody>
      </p:sp>
      <p:sp>
        <p:nvSpPr>
          <p:cNvPr id="10" name="Title 9">
            <a:extLst>
              <a:ext uri="{FF2B5EF4-FFF2-40B4-BE49-F238E27FC236}">
                <a16:creationId xmlns:a16="http://schemas.microsoft.com/office/drawing/2014/main" id="{82474265-1376-0C46-8266-EA1A26A0C27A}"/>
              </a:ext>
            </a:extLst>
          </p:cNvPr>
          <p:cNvSpPr>
            <a:spLocks noGrp="1"/>
          </p:cNvSpPr>
          <p:nvPr>
            <p:ph type="title" hasCustomPrompt="1"/>
          </p:nvPr>
        </p:nvSpPr>
        <p:spPr/>
        <p:txBody>
          <a:bodyPr/>
          <a:lstStyle>
            <a:lvl1pPr>
              <a:defRPr/>
            </a:lvl1pPr>
          </a:lstStyle>
          <a:p>
            <a:r>
              <a:rPr lang="en-US" sz="4400" b="1" dirty="0">
                <a:solidFill>
                  <a:srgbClr val="800000"/>
                </a:solidFill>
                <a:latin typeface="Calibri" panose="020F0502020204030204" pitchFamily="34" charset="0"/>
                <a:cs typeface="Calibri" panose="020F0502020204030204" pitchFamily="34" charset="0"/>
              </a:rPr>
              <a:t>Title</a:t>
            </a:r>
          </a:p>
        </p:txBody>
      </p:sp>
      <p:pic>
        <p:nvPicPr>
          <p:cNvPr id="2" name="Picture 1">
            <a:extLst>
              <a:ext uri="{FF2B5EF4-FFF2-40B4-BE49-F238E27FC236}">
                <a16:creationId xmlns:a16="http://schemas.microsoft.com/office/drawing/2014/main" id="{2BA83FA2-9CD2-75D5-CFB0-8B4848B3BF8A}"/>
              </a:ext>
            </a:extLst>
          </p:cNvPr>
          <p:cNvPicPr>
            <a:picLocks noChangeAspect="1"/>
          </p:cNvPicPr>
          <p:nvPr userDrawn="1"/>
        </p:nvPicPr>
        <p:blipFill>
          <a:blip r:embed="rId2"/>
          <a:srcRect/>
          <a:stretch/>
        </p:blipFill>
        <p:spPr>
          <a:xfrm>
            <a:off x="0" y="0"/>
            <a:ext cx="9143999" cy="4814886"/>
          </a:xfrm>
          <a:prstGeom prst="rect">
            <a:avLst/>
          </a:prstGeom>
        </p:spPr>
      </p:pic>
    </p:spTree>
    <p:extLst>
      <p:ext uri="{BB962C8B-B14F-4D97-AF65-F5344CB8AC3E}">
        <p14:creationId xmlns:p14="http://schemas.microsoft.com/office/powerpoint/2010/main" val="32286710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A873-E185-5948-B8BF-A3E1262E8484}"/>
              </a:ext>
            </a:extLst>
          </p:cNvPr>
          <p:cNvSpPr>
            <a:spLocks noGrp="1"/>
          </p:cNvSpPr>
          <p:nvPr>
            <p:ph type="ctrTitle"/>
          </p:nvPr>
        </p:nvSpPr>
        <p:spPr>
          <a:xfrm>
            <a:off x="1143000" y="841772"/>
            <a:ext cx="6858000" cy="17907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1F07CA78-8069-A24D-A66E-0943739F805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227D27E-0225-B140-9B4B-4027586C2B7E}"/>
              </a:ext>
            </a:extLst>
          </p:cNvPr>
          <p:cNvSpPr>
            <a:spLocks noGrp="1"/>
          </p:cNvSpPr>
          <p:nvPr>
            <p:ph type="dt" sz="half" idx="10"/>
          </p:nvPr>
        </p:nvSpPr>
        <p:spPr/>
        <p:txBody>
          <a:bodyPr/>
          <a:lstStyle/>
          <a:p>
            <a:fld id="{0C0D250A-5A49-B847-A87C-73BA36D23C68}" type="datetimeFigureOut">
              <a:rPr lang="en-US" smtClean="0"/>
              <a:t>4/24/2024</a:t>
            </a:fld>
            <a:endParaRPr lang="en-US"/>
          </a:p>
        </p:txBody>
      </p:sp>
      <p:sp>
        <p:nvSpPr>
          <p:cNvPr id="5" name="Footer Placeholder 4">
            <a:extLst>
              <a:ext uri="{FF2B5EF4-FFF2-40B4-BE49-F238E27FC236}">
                <a16:creationId xmlns:a16="http://schemas.microsoft.com/office/drawing/2014/main" id="{4C3DAAE6-0995-F74F-84FC-6AD6EF79D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81E3D2-6D08-4745-9576-8BFA4EA6C66F}"/>
              </a:ext>
            </a:extLst>
          </p:cNvPr>
          <p:cNvSpPr>
            <a:spLocks noGrp="1"/>
          </p:cNvSpPr>
          <p:nvPr>
            <p:ph type="sldNum" sz="quarter" idx="12"/>
          </p:nvPr>
        </p:nvSpPr>
        <p:spPr/>
        <p:txBody>
          <a:bodyPr/>
          <a:lstStyle/>
          <a:p>
            <a:fld id="{DFC23164-4D76-9A4E-B4BE-B9E531017371}" type="slidenum">
              <a:rPr lang="en-US" smtClean="0"/>
              <a:t>‹#›</a:t>
            </a:fld>
            <a:endParaRPr lang="en-US"/>
          </a:p>
        </p:txBody>
      </p:sp>
    </p:spTree>
    <p:extLst>
      <p:ext uri="{BB962C8B-B14F-4D97-AF65-F5344CB8AC3E}">
        <p14:creationId xmlns:p14="http://schemas.microsoft.com/office/powerpoint/2010/main" val="19945196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F2817-85A1-6249-BBF1-FFE360A2F4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7F2076-7540-614F-995A-EC5ACD04A67E}"/>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2949ACC-38F8-D245-AF9F-2C762BA88841}"/>
              </a:ext>
            </a:extLst>
          </p:cNvPr>
          <p:cNvSpPr>
            <a:spLocks noGrp="1"/>
          </p:cNvSpPr>
          <p:nvPr>
            <p:ph type="dt" sz="half" idx="10"/>
          </p:nvPr>
        </p:nvSpPr>
        <p:spPr/>
        <p:txBody>
          <a:bodyPr/>
          <a:lstStyle/>
          <a:p>
            <a:fld id="{0C0D250A-5A49-B847-A87C-73BA36D23C68}" type="datetimeFigureOut">
              <a:rPr lang="en-US" smtClean="0"/>
              <a:t>4/24/2024</a:t>
            </a:fld>
            <a:endParaRPr lang="en-US"/>
          </a:p>
        </p:txBody>
      </p:sp>
      <p:sp>
        <p:nvSpPr>
          <p:cNvPr id="5" name="Footer Placeholder 4">
            <a:extLst>
              <a:ext uri="{FF2B5EF4-FFF2-40B4-BE49-F238E27FC236}">
                <a16:creationId xmlns:a16="http://schemas.microsoft.com/office/drawing/2014/main" id="{BF512B7F-CCB6-F145-BCA2-EA531378E0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DEA97-3869-0844-A5B2-A1EF9E5FC25B}"/>
              </a:ext>
            </a:extLst>
          </p:cNvPr>
          <p:cNvSpPr>
            <a:spLocks noGrp="1"/>
          </p:cNvSpPr>
          <p:nvPr>
            <p:ph type="sldNum" sz="quarter" idx="12"/>
          </p:nvPr>
        </p:nvSpPr>
        <p:spPr/>
        <p:txBody>
          <a:bodyPr/>
          <a:lstStyle/>
          <a:p>
            <a:fld id="{DFC23164-4D76-9A4E-B4BE-B9E531017371}" type="slidenum">
              <a:rPr lang="en-US" smtClean="0"/>
              <a:t>‹#›</a:t>
            </a:fld>
            <a:endParaRPr lang="en-US"/>
          </a:p>
        </p:txBody>
      </p:sp>
    </p:spTree>
    <p:extLst>
      <p:ext uri="{BB962C8B-B14F-4D97-AF65-F5344CB8AC3E}">
        <p14:creationId xmlns:p14="http://schemas.microsoft.com/office/powerpoint/2010/main" val="8834589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C83A1-8BC5-6E42-9AC3-5BCE192FABE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F3947E1-7D52-8443-B8A6-21E8E737D51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BB7FDE-8E6F-D94E-AF58-CFC12149AC2E}"/>
              </a:ext>
            </a:extLst>
          </p:cNvPr>
          <p:cNvSpPr>
            <a:spLocks noGrp="1"/>
          </p:cNvSpPr>
          <p:nvPr>
            <p:ph type="dt" sz="half" idx="10"/>
          </p:nvPr>
        </p:nvSpPr>
        <p:spPr/>
        <p:txBody>
          <a:bodyPr/>
          <a:lstStyle/>
          <a:p>
            <a:fld id="{0C0D250A-5A49-B847-A87C-73BA36D23C68}" type="datetimeFigureOut">
              <a:rPr lang="en-US" smtClean="0"/>
              <a:t>4/24/2024</a:t>
            </a:fld>
            <a:endParaRPr lang="en-US"/>
          </a:p>
        </p:txBody>
      </p:sp>
      <p:sp>
        <p:nvSpPr>
          <p:cNvPr id="5" name="Footer Placeholder 4">
            <a:extLst>
              <a:ext uri="{FF2B5EF4-FFF2-40B4-BE49-F238E27FC236}">
                <a16:creationId xmlns:a16="http://schemas.microsoft.com/office/drawing/2014/main" id="{8BCE72F6-4415-504F-9A4E-598DEBE5A5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86039-9FB4-9444-B3AB-378FF9B4BA1B}"/>
              </a:ext>
            </a:extLst>
          </p:cNvPr>
          <p:cNvSpPr>
            <a:spLocks noGrp="1"/>
          </p:cNvSpPr>
          <p:nvPr>
            <p:ph type="sldNum" sz="quarter" idx="12"/>
          </p:nvPr>
        </p:nvSpPr>
        <p:spPr/>
        <p:txBody>
          <a:bodyPr/>
          <a:lstStyle/>
          <a:p>
            <a:fld id="{DFC23164-4D76-9A4E-B4BE-B9E531017371}" type="slidenum">
              <a:rPr lang="en-US" smtClean="0"/>
              <a:t>‹#›</a:t>
            </a:fld>
            <a:endParaRPr lang="en-US"/>
          </a:p>
        </p:txBody>
      </p:sp>
    </p:spTree>
    <p:extLst>
      <p:ext uri="{BB962C8B-B14F-4D97-AF65-F5344CB8AC3E}">
        <p14:creationId xmlns:p14="http://schemas.microsoft.com/office/powerpoint/2010/main" val="34060720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3F7DD-6BF6-5649-A949-954B0B93C4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311984-6410-5841-9B43-E4A3868F6755}"/>
              </a:ext>
            </a:extLst>
          </p:cNvPr>
          <p:cNvSpPr>
            <a:spLocks noGrp="1"/>
          </p:cNvSpPr>
          <p:nvPr>
            <p:ph sz="half" idx="1"/>
          </p:nvPr>
        </p:nvSpPr>
        <p:spPr>
          <a:xfrm>
            <a:off x="628650" y="1369219"/>
            <a:ext cx="38671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A82469-61C8-AC4E-9130-69DC886F6010}"/>
              </a:ext>
            </a:extLst>
          </p:cNvPr>
          <p:cNvSpPr>
            <a:spLocks noGrp="1"/>
          </p:cNvSpPr>
          <p:nvPr>
            <p:ph sz="half" idx="2"/>
          </p:nvPr>
        </p:nvSpPr>
        <p:spPr>
          <a:xfrm>
            <a:off x="4648200" y="1369219"/>
            <a:ext cx="38671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0068D4-56A4-2245-99E7-DCB29A3C51EF}"/>
              </a:ext>
            </a:extLst>
          </p:cNvPr>
          <p:cNvSpPr>
            <a:spLocks noGrp="1"/>
          </p:cNvSpPr>
          <p:nvPr>
            <p:ph type="dt" sz="half" idx="10"/>
          </p:nvPr>
        </p:nvSpPr>
        <p:spPr/>
        <p:txBody>
          <a:bodyPr/>
          <a:lstStyle/>
          <a:p>
            <a:fld id="{0C0D250A-5A49-B847-A87C-73BA36D23C68}" type="datetimeFigureOut">
              <a:rPr lang="en-US" smtClean="0"/>
              <a:t>4/24/2024</a:t>
            </a:fld>
            <a:endParaRPr lang="en-US"/>
          </a:p>
        </p:txBody>
      </p:sp>
      <p:sp>
        <p:nvSpPr>
          <p:cNvPr id="6" name="Footer Placeholder 5">
            <a:extLst>
              <a:ext uri="{FF2B5EF4-FFF2-40B4-BE49-F238E27FC236}">
                <a16:creationId xmlns:a16="http://schemas.microsoft.com/office/drawing/2014/main" id="{B0AF91BF-25EA-EF4B-864A-2D7A51946E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D4A784-E698-854C-B82D-5E6D95BE5579}"/>
              </a:ext>
            </a:extLst>
          </p:cNvPr>
          <p:cNvSpPr>
            <a:spLocks noGrp="1"/>
          </p:cNvSpPr>
          <p:nvPr>
            <p:ph type="sldNum" sz="quarter" idx="12"/>
          </p:nvPr>
        </p:nvSpPr>
        <p:spPr/>
        <p:txBody>
          <a:bodyPr/>
          <a:lstStyle/>
          <a:p>
            <a:fld id="{DFC23164-4D76-9A4E-B4BE-B9E531017371}" type="slidenum">
              <a:rPr lang="en-US" smtClean="0"/>
              <a:t>‹#›</a:t>
            </a:fld>
            <a:endParaRPr lang="en-US"/>
          </a:p>
        </p:txBody>
      </p:sp>
    </p:spTree>
    <p:extLst>
      <p:ext uri="{BB962C8B-B14F-4D97-AF65-F5344CB8AC3E}">
        <p14:creationId xmlns:p14="http://schemas.microsoft.com/office/powerpoint/2010/main" val="3614777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A873-E185-5948-B8BF-A3E1262E8484}"/>
              </a:ext>
            </a:extLst>
          </p:cNvPr>
          <p:cNvSpPr>
            <a:spLocks noGrp="1"/>
          </p:cNvSpPr>
          <p:nvPr>
            <p:ph type="ctrTitle"/>
          </p:nvPr>
        </p:nvSpPr>
        <p:spPr>
          <a:xfrm>
            <a:off x="1143000" y="841772"/>
            <a:ext cx="6858000" cy="17907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1F07CA78-8069-A24D-A66E-0943739F805E}"/>
              </a:ext>
            </a:extLst>
          </p:cNvPr>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27D27E-0225-B140-9B4B-4027586C2B7E}"/>
              </a:ext>
            </a:extLst>
          </p:cNvPr>
          <p:cNvSpPr>
            <a:spLocks noGrp="1"/>
          </p:cNvSpPr>
          <p:nvPr>
            <p:ph type="dt" sz="half" idx="10"/>
          </p:nvPr>
        </p:nvSpPr>
        <p:spPr/>
        <p:txBody>
          <a:bodyPr/>
          <a:lstStyle/>
          <a:p>
            <a:fld id="{0C0D250A-5A49-B847-A87C-73BA36D23C68}" type="datetimeFigureOut">
              <a:rPr lang="en-US" smtClean="0"/>
              <a:t>4/24/2024</a:t>
            </a:fld>
            <a:endParaRPr lang="en-US"/>
          </a:p>
        </p:txBody>
      </p:sp>
      <p:sp>
        <p:nvSpPr>
          <p:cNvPr id="5" name="Footer Placeholder 4">
            <a:extLst>
              <a:ext uri="{FF2B5EF4-FFF2-40B4-BE49-F238E27FC236}">
                <a16:creationId xmlns:a16="http://schemas.microsoft.com/office/drawing/2014/main" id="{4C3DAAE6-0995-F74F-84FC-6AD6EF79D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81E3D2-6D08-4745-9576-8BFA4EA6C66F}"/>
              </a:ext>
            </a:extLst>
          </p:cNvPr>
          <p:cNvSpPr>
            <a:spLocks noGrp="1"/>
          </p:cNvSpPr>
          <p:nvPr>
            <p:ph type="sldNum" sz="quarter" idx="12"/>
          </p:nvPr>
        </p:nvSpPr>
        <p:spPr/>
        <p:txBody>
          <a:bodyPr/>
          <a:lstStyle/>
          <a:p>
            <a:fld id="{DFC23164-4D76-9A4E-B4BE-B9E531017371}" type="slidenum">
              <a:rPr lang="en-US" smtClean="0"/>
              <a:t>‹#›</a:t>
            </a:fld>
            <a:endParaRPr lang="en-US"/>
          </a:p>
        </p:txBody>
      </p:sp>
      <p:pic>
        <p:nvPicPr>
          <p:cNvPr id="7" name="Picture 6">
            <a:extLst>
              <a:ext uri="{FF2B5EF4-FFF2-40B4-BE49-F238E27FC236}">
                <a16:creationId xmlns:a16="http://schemas.microsoft.com/office/drawing/2014/main" id="{90C21A04-C63D-6965-22DF-970837CDC06E}"/>
              </a:ext>
            </a:extLst>
          </p:cNvPr>
          <p:cNvPicPr>
            <a:picLocks noChangeAspect="1"/>
          </p:cNvPicPr>
          <p:nvPr userDrawn="1"/>
        </p:nvPicPr>
        <p:blipFill>
          <a:blip r:embed="rId2"/>
          <a:srcRect/>
          <a:stretch/>
        </p:blipFill>
        <p:spPr>
          <a:xfrm>
            <a:off x="1" y="9471"/>
            <a:ext cx="9143999" cy="4814887"/>
          </a:xfrm>
          <a:prstGeom prst="rect">
            <a:avLst/>
          </a:prstGeom>
        </p:spPr>
      </p:pic>
    </p:spTree>
    <p:extLst>
      <p:ext uri="{BB962C8B-B14F-4D97-AF65-F5344CB8AC3E}">
        <p14:creationId xmlns:p14="http://schemas.microsoft.com/office/powerpoint/2010/main" val="41541595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DAE18-00D2-C446-B627-5391F2B373B1}"/>
              </a:ext>
            </a:extLst>
          </p:cNvPr>
          <p:cNvSpPr>
            <a:spLocks noGrp="1"/>
          </p:cNvSpPr>
          <p:nvPr>
            <p:ph type="title"/>
          </p:nvPr>
        </p:nvSpPr>
        <p:spPr>
          <a:xfrm>
            <a:off x="630238" y="723778"/>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0557D9-FB8E-B942-8771-A6A03147F100}"/>
              </a:ext>
            </a:extLst>
          </p:cNvPr>
          <p:cNvSpPr>
            <a:spLocks noGrp="1"/>
          </p:cNvSpPr>
          <p:nvPr>
            <p:ph type="body" idx="1"/>
          </p:nvPr>
        </p:nvSpPr>
        <p:spPr>
          <a:xfrm>
            <a:off x="630239" y="1710806"/>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A018D83-B9EE-1441-AE24-6809FD122E2A}"/>
              </a:ext>
            </a:extLst>
          </p:cNvPr>
          <p:cNvSpPr>
            <a:spLocks noGrp="1"/>
          </p:cNvSpPr>
          <p:nvPr>
            <p:ph sz="half" idx="2"/>
          </p:nvPr>
        </p:nvSpPr>
        <p:spPr>
          <a:xfrm>
            <a:off x="630239" y="2328740"/>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BE33D-AD7A-7547-B11D-B51C6B777992}"/>
              </a:ext>
            </a:extLst>
          </p:cNvPr>
          <p:cNvSpPr>
            <a:spLocks noGrp="1"/>
          </p:cNvSpPr>
          <p:nvPr>
            <p:ph type="body" sz="quarter" idx="3"/>
          </p:nvPr>
        </p:nvSpPr>
        <p:spPr>
          <a:xfrm>
            <a:off x="4629150" y="1710806"/>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C0AC11D-9B27-BB44-A7AF-7A0717585FBC}"/>
              </a:ext>
            </a:extLst>
          </p:cNvPr>
          <p:cNvSpPr>
            <a:spLocks noGrp="1"/>
          </p:cNvSpPr>
          <p:nvPr>
            <p:ph sz="quarter" idx="4"/>
          </p:nvPr>
        </p:nvSpPr>
        <p:spPr>
          <a:xfrm>
            <a:off x="4629150" y="2328740"/>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7BE011-1D9F-E242-8E61-F485F14E1A0E}"/>
              </a:ext>
            </a:extLst>
          </p:cNvPr>
          <p:cNvSpPr>
            <a:spLocks noGrp="1"/>
          </p:cNvSpPr>
          <p:nvPr>
            <p:ph type="dt" sz="half" idx="10"/>
          </p:nvPr>
        </p:nvSpPr>
        <p:spPr/>
        <p:txBody>
          <a:bodyPr/>
          <a:lstStyle/>
          <a:p>
            <a:fld id="{0C0D250A-5A49-B847-A87C-73BA36D23C68}" type="datetimeFigureOut">
              <a:rPr lang="en-US" smtClean="0"/>
              <a:t>4/24/2024</a:t>
            </a:fld>
            <a:endParaRPr lang="en-US"/>
          </a:p>
        </p:txBody>
      </p:sp>
      <p:sp>
        <p:nvSpPr>
          <p:cNvPr id="8" name="Footer Placeholder 7">
            <a:extLst>
              <a:ext uri="{FF2B5EF4-FFF2-40B4-BE49-F238E27FC236}">
                <a16:creationId xmlns:a16="http://schemas.microsoft.com/office/drawing/2014/main" id="{B53ECF6D-DA16-C94F-9E15-42555566F9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93A19E-4FD1-A349-9FD0-E83F78F438C2}"/>
              </a:ext>
            </a:extLst>
          </p:cNvPr>
          <p:cNvSpPr>
            <a:spLocks noGrp="1"/>
          </p:cNvSpPr>
          <p:nvPr>
            <p:ph type="sldNum" sz="quarter" idx="12"/>
          </p:nvPr>
        </p:nvSpPr>
        <p:spPr/>
        <p:txBody>
          <a:bodyPr/>
          <a:lstStyle/>
          <a:p>
            <a:fld id="{DFC23164-4D76-9A4E-B4BE-B9E531017371}" type="slidenum">
              <a:rPr lang="en-US" smtClean="0"/>
              <a:t>‹#›</a:t>
            </a:fld>
            <a:endParaRPr lang="en-US"/>
          </a:p>
        </p:txBody>
      </p:sp>
    </p:spTree>
    <p:extLst>
      <p:ext uri="{BB962C8B-B14F-4D97-AF65-F5344CB8AC3E}">
        <p14:creationId xmlns:p14="http://schemas.microsoft.com/office/powerpoint/2010/main" val="33966331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F3E0E-691B-E14F-BD31-7DC1C5389D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19D599-DF12-A945-AF70-41C5A94B1697}"/>
              </a:ext>
            </a:extLst>
          </p:cNvPr>
          <p:cNvSpPr>
            <a:spLocks noGrp="1"/>
          </p:cNvSpPr>
          <p:nvPr>
            <p:ph type="dt" sz="half" idx="10"/>
          </p:nvPr>
        </p:nvSpPr>
        <p:spPr/>
        <p:txBody>
          <a:bodyPr/>
          <a:lstStyle/>
          <a:p>
            <a:fld id="{0C0D250A-5A49-B847-A87C-73BA36D23C68}" type="datetimeFigureOut">
              <a:rPr lang="en-US" smtClean="0"/>
              <a:t>4/24/2024</a:t>
            </a:fld>
            <a:endParaRPr lang="en-US"/>
          </a:p>
        </p:txBody>
      </p:sp>
      <p:sp>
        <p:nvSpPr>
          <p:cNvPr id="4" name="Footer Placeholder 3">
            <a:extLst>
              <a:ext uri="{FF2B5EF4-FFF2-40B4-BE49-F238E27FC236}">
                <a16:creationId xmlns:a16="http://schemas.microsoft.com/office/drawing/2014/main" id="{19E30A29-578F-3243-AAC8-9508F8E5A0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40B8FA-F409-B242-9B07-8A9FE5A212F4}"/>
              </a:ext>
            </a:extLst>
          </p:cNvPr>
          <p:cNvSpPr>
            <a:spLocks noGrp="1"/>
          </p:cNvSpPr>
          <p:nvPr>
            <p:ph type="sldNum" sz="quarter" idx="12"/>
          </p:nvPr>
        </p:nvSpPr>
        <p:spPr/>
        <p:txBody>
          <a:bodyPr/>
          <a:lstStyle/>
          <a:p>
            <a:fld id="{DFC23164-4D76-9A4E-B4BE-B9E531017371}" type="slidenum">
              <a:rPr lang="en-US" smtClean="0"/>
              <a:t>‹#›</a:t>
            </a:fld>
            <a:endParaRPr lang="en-US"/>
          </a:p>
        </p:txBody>
      </p:sp>
    </p:spTree>
    <p:extLst>
      <p:ext uri="{BB962C8B-B14F-4D97-AF65-F5344CB8AC3E}">
        <p14:creationId xmlns:p14="http://schemas.microsoft.com/office/powerpoint/2010/main" val="23007720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ED6BE1-4102-7541-89BF-04D3A925EAAB}"/>
              </a:ext>
            </a:extLst>
          </p:cNvPr>
          <p:cNvSpPr>
            <a:spLocks noGrp="1"/>
          </p:cNvSpPr>
          <p:nvPr>
            <p:ph type="dt" sz="half" idx="10"/>
          </p:nvPr>
        </p:nvSpPr>
        <p:spPr/>
        <p:txBody>
          <a:bodyPr/>
          <a:lstStyle/>
          <a:p>
            <a:fld id="{0C0D250A-5A49-B847-A87C-73BA36D23C68}" type="datetimeFigureOut">
              <a:rPr lang="en-US" smtClean="0"/>
              <a:t>4/24/2024</a:t>
            </a:fld>
            <a:endParaRPr lang="en-US"/>
          </a:p>
        </p:txBody>
      </p:sp>
      <p:sp>
        <p:nvSpPr>
          <p:cNvPr id="3" name="Footer Placeholder 2">
            <a:extLst>
              <a:ext uri="{FF2B5EF4-FFF2-40B4-BE49-F238E27FC236}">
                <a16:creationId xmlns:a16="http://schemas.microsoft.com/office/drawing/2014/main" id="{21201976-6B4F-CA4D-ADEC-5F018E7767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7A9B2C-E22B-D141-909D-92EABC373AD6}"/>
              </a:ext>
            </a:extLst>
          </p:cNvPr>
          <p:cNvSpPr>
            <a:spLocks noGrp="1"/>
          </p:cNvSpPr>
          <p:nvPr>
            <p:ph type="sldNum" sz="quarter" idx="12"/>
          </p:nvPr>
        </p:nvSpPr>
        <p:spPr/>
        <p:txBody>
          <a:bodyPr/>
          <a:lstStyle/>
          <a:p>
            <a:fld id="{DFC23164-4D76-9A4E-B4BE-B9E531017371}" type="slidenum">
              <a:rPr lang="en-US" smtClean="0"/>
              <a:t>‹#›</a:t>
            </a:fld>
            <a:endParaRPr lang="en-US"/>
          </a:p>
        </p:txBody>
      </p:sp>
    </p:spTree>
    <p:extLst>
      <p:ext uri="{BB962C8B-B14F-4D97-AF65-F5344CB8AC3E}">
        <p14:creationId xmlns:p14="http://schemas.microsoft.com/office/powerpoint/2010/main" val="5372396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0A49C-7164-754C-BB5D-876B2A53A26E}"/>
              </a:ext>
            </a:extLst>
          </p:cNvPr>
          <p:cNvSpPr>
            <a:spLocks noGrp="1"/>
          </p:cNvSpPr>
          <p:nvPr>
            <p:ph type="title"/>
          </p:nvPr>
        </p:nvSpPr>
        <p:spPr>
          <a:xfrm>
            <a:off x="630239" y="596895"/>
            <a:ext cx="2949575" cy="1200150"/>
          </a:xfrm>
        </p:spPr>
        <p:txBody>
          <a:bodyPr anchor="b"/>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7645E028-7F34-B64E-ADC4-E0F8AF4B7528}"/>
              </a:ext>
            </a:extLst>
          </p:cNvPr>
          <p:cNvSpPr>
            <a:spLocks noGrp="1"/>
          </p:cNvSpPr>
          <p:nvPr>
            <p:ph idx="1"/>
          </p:nvPr>
        </p:nvSpPr>
        <p:spPr>
          <a:xfrm>
            <a:off x="3887788" y="99456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E98B00D-BA2F-5A41-A441-B4B7C8A55C33}"/>
              </a:ext>
            </a:extLst>
          </p:cNvPr>
          <p:cNvSpPr>
            <a:spLocks noGrp="1"/>
          </p:cNvSpPr>
          <p:nvPr>
            <p:ph type="body" sz="half" idx="2"/>
          </p:nvPr>
        </p:nvSpPr>
        <p:spPr>
          <a:xfrm>
            <a:off x="630239" y="1797045"/>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a:extLst>
              <a:ext uri="{FF2B5EF4-FFF2-40B4-BE49-F238E27FC236}">
                <a16:creationId xmlns:a16="http://schemas.microsoft.com/office/drawing/2014/main" id="{088BCDEA-0762-7940-BF8E-8612C2432F14}"/>
              </a:ext>
            </a:extLst>
          </p:cNvPr>
          <p:cNvSpPr>
            <a:spLocks noGrp="1"/>
          </p:cNvSpPr>
          <p:nvPr>
            <p:ph type="dt" sz="half" idx="10"/>
          </p:nvPr>
        </p:nvSpPr>
        <p:spPr/>
        <p:txBody>
          <a:bodyPr/>
          <a:lstStyle/>
          <a:p>
            <a:fld id="{0C0D250A-5A49-B847-A87C-73BA36D23C68}" type="datetimeFigureOut">
              <a:rPr lang="en-US" smtClean="0"/>
              <a:t>4/24/2024</a:t>
            </a:fld>
            <a:endParaRPr lang="en-US"/>
          </a:p>
        </p:txBody>
      </p:sp>
      <p:sp>
        <p:nvSpPr>
          <p:cNvPr id="6" name="Footer Placeholder 5">
            <a:extLst>
              <a:ext uri="{FF2B5EF4-FFF2-40B4-BE49-F238E27FC236}">
                <a16:creationId xmlns:a16="http://schemas.microsoft.com/office/drawing/2014/main" id="{95283DE8-9261-D242-BCD5-865699A648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C64920-BDC8-584B-809C-8B96AAEE5B80}"/>
              </a:ext>
            </a:extLst>
          </p:cNvPr>
          <p:cNvSpPr>
            <a:spLocks noGrp="1"/>
          </p:cNvSpPr>
          <p:nvPr>
            <p:ph type="sldNum" sz="quarter" idx="12"/>
          </p:nvPr>
        </p:nvSpPr>
        <p:spPr/>
        <p:txBody>
          <a:bodyPr/>
          <a:lstStyle/>
          <a:p>
            <a:fld id="{DFC23164-4D76-9A4E-B4BE-B9E531017371}" type="slidenum">
              <a:rPr lang="en-US" smtClean="0"/>
              <a:t>‹#›</a:t>
            </a:fld>
            <a:endParaRPr lang="en-US"/>
          </a:p>
        </p:txBody>
      </p:sp>
    </p:spTree>
    <p:extLst>
      <p:ext uri="{BB962C8B-B14F-4D97-AF65-F5344CB8AC3E}">
        <p14:creationId xmlns:p14="http://schemas.microsoft.com/office/powerpoint/2010/main" val="5285450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831EF-F58F-0F47-8B65-BBD7E6289DCA}"/>
              </a:ext>
            </a:extLst>
          </p:cNvPr>
          <p:cNvSpPr>
            <a:spLocks noGrp="1"/>
          </p:cNvSpPr>
          <p:nvPr>
            <p:ph type="title"/>
          </p:nvPr>
        </p:nvSpPr>
        <p:spPr>
          <a:xfrm>
            <a:off x="630239" y="600524"/>
            <a:ext cx="2949575" cy="1200150"/>
          </a:xfrm>
        </p:spPr>
        <p:txBody>
          <a:bodyPr anchor="b"/>
          <a:lstStyle>
            <a:lvl1pPr>
              <a:defRPr sz="2400"/>
            </a:lvl1pPr>
          </a:lstStyle>
          <a:p>
            <a:r>
              <a:rPr lang="en-US" dirty="0"/>
              <a:t>Click to edit Master title style</a:t>
            </a:r>
          </a:p>
        </p:txBody>
      </p:sp>
      <p:sp>
        <p:nvSpPr>
          <p:cNvPr id="3" name="Picture Placeholder 2">
            <a:extLst>
              <a:ext uri="{FF2B5EF4-FFF2-40B4-BE49-F238E27FC236}">
                <a16:creationId xmlns:a16="http://schemas.microsoft.com/office/drawing/2014/main" id="{3C4BE8FB-F191-FD4D-9920-E692742CC2C3}"/>
              </a:ext>
            </a:extLst>
          </p:cNvPr>
          <p:cNvSpPr>
            <a:spLocks noGrp="1"/>
          </p:cNvSpPr>
          <p:nvPr>
            <p:ph type="pic" idx="1"/>
          </p:nvPr>
        </p:nvSpPr>
        <p:spPr>
          <a:xfrm>
            <a:off x="3887788" y="998193"/>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3FD8AAE-3284-2449-90E0-80E3EC0C917C}"/>
              </a:ext>
            </a:extLst>
          </p:cNvPr>
          <p:cNvSpPr>
            <a:spLocks noGrp="1"/>
          </p:cNvSpPr>
          <p:nvPr>
            <p:ph type="body" sz="half" idx="2"/>
          </p:nvPr>
        </p:nvSpPr>
        <p:spPr>
          <a:xfrm>
            <a:off x="630239" y="1800674"/>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a:extLst>
              <a:ext uri="{FF2B5EF4-FFF2-40B4-BE49-F238E27FC236}">
                <a16:creationId xmlns:a16="http://schemas.microsoft.com/office/drawing/2014/main" id="{D48822ED-533A-C141-976F-C7357C5CE1C9}"/>
              </a:ext>
            </a:extLst>
          </p:cNvPr>
          <p:cNvSpPr>
            <a:spLocks noGrp="1"/>
          </p:cNvSpPr>
          <p:nvPr>
            <p:ph type="dt" sz="half" idx="10"/>
          </p:nvPr>
        </p:nvSpPr>
        <p:spPr/>
        <p:txBody>
          <a:bodyPr/>
          <a:lstStyle/>
          <a:p>
            <a:fld id="{0C0D250A-5A49-B847-A87C-73BA36D23C68}" type="datetimeFigureOut">
              <a:rPr lang="en-US" smtClean="0"/>
              <a:t>4/24/2024</a:t>
            </a:fld>
            <a:endParaRPr lang="en-US"/>
          </a:p>
        </p:txBody>
      </p:sp>
      <p:sp>
        <p:nvSpPr>
          <p:cNvPr id="6" name="Footer Placeholder 5">
            <a:extLst>
              <a:ext uri="{FF2B5EF4-FFF2-40B4-BE49-F238E27FC236}">
                <a16:creationId xmlns:a16="http://schemas.microsoft.com/office/drawing/2014/main" id="{52A7C6D2-5AAF-BD4D-A7CA-9D55254E0A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12BD49-AE69-AB4D-9EAC-F853D2A99A4E}"/>
              </a:ext>
            </a:extLst>
          </p:cNvPr>
          <p:cNvSpPr>
            <a:spLocks noGrp="1"/>
          </p:cNvSpPr>
          <p:nvPr>
            <p:ph type="sldNum" sz="quarter" idx="12"/>
          </p:nvPr>
        </p:nvSpPr>
        <p:spPr/>
        <p:txBody>
          <a:bodyPr/>
          <a:lstStyle/>
          <a:p>
            <a:fld id="{DFC23164-4D76-9A4E-B4BE-B9E531017371}" type="slidenum">
              <a:rPr lang="en-US" smtClean="0"/>
              <a:t>‹#›</a:t>
            </a:fld>
            <a:endParaRPr lang="en-US"/>
          </a:p>
        </p:txBody>
      </p:sp>
    </p:spTree>
    <p:extLst>
      <p:ext uri="{BB962C8B-B14F-4D97-AF65-F5344CB8AC3E}">
        <p14:creationId xmlns:p14="http://schemas.microsoft.com/office/powerpoint/2010/main" val="323679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CA" dirty="0"/>
              <a:t>Click to edit Master subtitle style</a:t>
            </a:r>
            <a:endParaRPr lang="en-US" dirty="0"/>
          </a:p>
        </p:txBody>
      </p:sp>
      <p:sp>
        <p:nvSpPr>
          <p:cNvPr id="10" name="Title 9">
            <a:extLst>
              <a:ext uri="{FF2B5EF4-FFF2-40B4-BE49-F238E27FC236}">
                <a16:creationId xmlns:a16="http://schemas.microsoft.com/office/drawing/2014/main" id="{82474265-1376-0C46-8266-EA1A26A0C27A}"/>
              </a:ext>
            </a:extLst>
          </p:cNvPr>
          <p:cNvSpPr>
            <a:spLocks noGrp="1"/>
          </p:cNvSpPr>
          <p:nvPr>
            <p:ph type="title" hasCustomPrompt="1"/>
          </p:nvPr>
        </p:nvSpPr>
        <p:spPr/>
        <p:txBody>
          <a:bodyPr/>
          <a:lstStyle>
            <a:lvl1pPr>
              <a:defRPr/>
            </a:lvl1pPr>
          </a:lstStyle>
          <a:p>
            <a:r>
              <a:rPr lang="en-US" sz="3300" b="1" dirty="0">
                <a:solidFill>
                  <a:srgbClr val="800000"/>
                </a:solidFill>
                <a:latin typeface="Calibri" panose="020F0502020204030204" pitchFamily="34" charset="0"/>
                <a:cs typeface="Calibri" panose="020F0502020204030204" pitchFamily="34" charset="0"/>
              </a:rPr>
              <a:t>Title</a:t>
            </a:r>
          </a:p>
        </p:txBody>
      </p:sp>
    </p:spTree>
    <p:extLst>
      <p:ext uri="{BB962C8B-B14F-4D97-AF65-F5344CB8AC3E}">
        <p14:creationId xmlns:p14="http://schemas.microsoft.com/office/powerpoint/2010/main" val="1150457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A873-E185-5948-B8BF-A3E1262E8484}"/>
              </a:ext>
            </a:extLst>
          </p:cNvPr>
          <p:cNvSpPr>
            <a:spLocks noGrp="1"/>
          </p:cNvSpPr>
          <p:nvPr>
            <p:ph type="ctrTitle"/>
          </p:nvPr>
        </p:nvSpPr>
        <p:spPr>
          <a:xfrm>
            <a:off x="1143000" y="841772"/>
            <a:ext cx="6858000" cy="17907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1F07CA78-8069-A24D-A66E-0943739F805E}"/>
              </a:ext>
            </a:extLst>
          </p:cNvPr>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27D27E-0225-B140-9B4B-4027586C2B7E}"/>
              </a:ext>
            </a:extLst>
          </p:cNvPr>
          <p:cNvSpPr>
            <a:spLocks noGrp="1"/>
          </p:cNvSpPr>
          <p:nvPr>
            <p:ph type="dt" sz="half" idx="10"/>
          </p:nvPr>
        </p:nvSpPr>
        <p:spPr/>
        <p:txBody>
          <a:bodyPr/>
          <a:lstStyle/>
          <a:p>
            <a:fld id="{0C0D250A-5A49-B847-A87C-73BA36D23C68}" type="datetimeFigureOut">
              <a:rPr lang="en-US" smtClean="0"/>
              <a:t>4/24/2024</a:t>
            </a:fld>
            <a:endParaRPr lang="en-US"/>
          </a:p>
        </p:txBody>
      </p:sp>
      <p:sp>
        <p:nvSpPr>
          <p:cNvPr id="5" name="Footer Placeholder 4">
            <a:extLst>
              <a:ext uri="{FF2B5EF4-FFF2-40B4-BE49-F238E27FC236}">
                <a16:creationId xmlns:a16="http://schemas.microsoft.com/office/drawing/2014/main" id="{4C3DAAE6-0995-F74F-84FC-6AD6EF79D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81E3D2-6D08-4745-9576-8BFA4EA6C66F}"/>
              </a:ext>
            </a:extLst>
          </p:cNvPr>
          <p:cNvSpPr>
            <a:spLocks noGrp="1"/>
          </p:cNvSpPr>
          <p:nvPr>
            <p:ph type="sldNum" sz="quarter" idx="12"/>
          </p:nvPr>
        </p:nvSpPr>
        <p:spPr/>
        <p:txBody>
          <a:bodyPr/>
          <a:lstStyle/>
          <a:p>
            <a:fld id="{DFC23164-4D76-9A4E-B4BE-B9E531017371}" type="slidenum">
              <a:rPr lang="en-US" smtClean="0"/>
              <a:t>‹#›</a:t>
            </a:fld>
            <a:endParaRPr lang="en-US"/>
          </a:p>
        </p:txBody>
      </p:sp>
      <p:pic>
        <p:nvPicPr>
          <p:cNvPr id="8" name="Picture 7">
            <a:extLst>
              <a:ext uri="{FF2B5EF4-FFF2-40B4-BE49-F238E27FC236}">
                <a16:creationId xmlns:a16="http://schemas.microsoft.com/office/drawing/2014/main" id="{A076CC8B-A689-D161-115B-7268A83779FE}"/>
              </a:ext>
            </a:extLst>
          </p:cNvPr>
          <p:cNvPicPr>
            <a:picLocks noChangeAspect="1"/>
          </p:cNvPicPr>
          <p:nvPr userDrawn="1"/>
        </p:nvPicPr>
        <p:blipFill>
          <a:blip r:embed="rId2"/>
          <a:srcRect/>
          <a:stretch/>
        </p:blipFill>
        <p:spPr>
          <a:xfrm>
            <a:off x="0" y="0"/>
            <a:ext cx="9143999" cy="4814886"/>
          </a:xfrm>
          <a:prstGeom prst="rect">
            <a:avLst/>
          </a:prstGeom>
        </p:spPr>
      </p:pic>
    </p:spTree>
    <p:extLst>
      <p:ext uri="{BB962C8B-B14F-4D97-AF65-F5344CB8AC3E}">
        <p14:creationId xmlns:p14="http://schemas.microsoft.com/office/powerpoint/2010/main" val="3313822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F2817-85A1-6249-BBF1-FFE360A2F41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A7F2076-7540-614F-995A-EC5ACD04A6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49ACC-38F8-D245-AF9F-2C762BA88841}"/>
              </a:ext>
            </a:extLst>
          </p:cNvPr>
          <p:cNvSpPr>
            <a:spLocks noGrp="1"/>
          </p:cNvSpPr>
          <p:nvPr>
            <p:ph type="dt" sz="half" idx="10"/>
          </p:nvPr>
        </p:nvSpPr>
        <p:spPr/>
        <p:txBody>
          <a:bodyPr/>
          <a:lstStyle/>
          <a:p>
            <a:fld id="{0C0D250A-5A49-B847-A87C-73BA36D23C68}" type="datetimeFigureOut">
              <a:rPr lang="en-US" smtClean="0"/>
              <a:t>4/24/2024</a:t>
            </a:fld>
            <a:endParaRPr lang="en-US"/>
          </a:p>
        </p:txBody>
      </p:sp>
      <p:sp>
        <p:nvSpPr>
          <p:cNvPr id="5" name="Footer Placeholder 4">
            <a:extLst>
              <a:ext uri="{FF2B5EF4-FFF2-40B4-BE49-F238E27FC236}">
                <a16:creationId xmlns:a16="http://schemas.microsoft.com/office/drawing/2014/main" id="{BF512B7F-CCB6-F145-BCA2-EA531378E0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DEA97-3869-0844-A5B2-A1EF9E5FC25B}"/>
              </a:ext>
            </a:extLst>
          </p:cNvPr>
          <p:cNvSpPr>
            <a:spLocks noGrp="1"/>
          </p:cNvSpPr>
          <p:nvPr>
            <p:ph type="sldNum" sz="quarter" idx="12"/>
          </p:nvPr>
        </p:nvSpPr>
        <p:spPr/>
        <p:txBody>
          <a:bodyPr/>
          <a:lstStyle/>
          <a:p>
            <a:fld id="{DFC23164-4D76-9A4E-B4BE-B9E531017371}" type="slidenum">
              <a:rPr lang="en-US" smtClean="0"/>
              <a:t>‹#›</a:t>
            </a:fld>
            <a:endParaRPr lang="en-US"/>
          </a:p>
        </p:txBody>
      </p:sp>
    </p:spTree>
    <p:extLst>
      <p:ext uri="{BB962C8B-B14F-4D97-AF65-F5344CB8AC3E}">
        <p14:creationId xmlns:p14="http://schemas.microsoft.com/office/powerpoint/2010/main" val="2093260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F2817-85A1-6249-BBF1-FFE360A2F41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A7F2076-7540-614F-995A-EC5ACD04A6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49ACC-38F8-D245-AF9F-2C762BA88841}"/>
              </a:ext>
            </a:extLst>
          </p:cNvPr>
          <p:cNvSpPr>
            <a:spLocks noGrp="1"/>
          </p:cNvSpPr>
          <p:nvPr>
            <p:ph type="dt" sz="half" idx="10"/>
          </p:nvPr>
        </p:nvSpPr>
        <p:spPr/>
        <p:txBody>
          <a:bodyPr/>
          <a:lstStyle/>
          <a:p>
            <a:fld id="{0C0D250A-5A49-B847-A87C-73BA36D23C68}" type="datetimeFigureOut">
              <a:rPr lang="en-US" smtClean="0"/>
              <a:t>4/24/2024</a:t>
            </a:fld>
            <a:endParaRPr lang="en-US"/>
          </a:p>
        </p:txBody>
      </p:sp>
      <p:sp>
        <p:nvSpPr>
          <p:cNvPr id="5" name="Footer Placeholder 4">
            <a:extLst>
              <a:ext uri="{FF2B5EF4-FFF2-40B4-BE49-F238E27FC236}">
                <a16:creationId xmlns:a16="http://schemas.microsoft.com/office/drawing/2014/main" id="{BF512B7F-CCB6-F145-BCA2-EA531378E0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DEA97-3869-0844-A5B2-A1EF9E5FC25B}"/>
              </a:ext>
            </a:extLst>
          </p:cNvPr>
          <p:cNvSpPr>
            <a:spLocks noGrp="1"/>
          </p:cNvSpPr>
          <p:nvPr>
            <p:ph type="sldNum" sz="quarter" idx="12"/>
          </p:nvPr>
        </p:nvSpPr>
        <p:spPr/>
        <p:txBody>
          <a:bodyPr/>
          <a:lstStyle/>
          <a:p>
            <a:fld id="{DFC23164-4D76-9A4E-B4BE-B9E531017371}" type="slidenum">
              <a:rPr lang="en-US" smtClean="0"/>
              <a:t>‹#›</a:t>
            </a:fld>
            <a:endParaRPr lang="en-US"/>
          </a:p>
        </p:txBody>
      </p:sp>
      <p:pic>
        <p:nvPicPr>
          <p:cNvPr id="7" name="Picture 6" descr="A group of people holding balloons&#10;&#10;Description automatically generated">
            <a:extLst>
              <a:ext uri="{FF2B5EF4-FFF2-40B4-BE49-F238E27FC236}">
                <a16:creationId xmlns:a16="http://schemas.microsoft.com/office/drawing/2014/main" id="{0543CC4B-DF2D-12CD-8F87-446CE8A9FA38}"/>
              </a:ext>
            </a:extLst>
          </p:cNvPr>
          <p:cNvPicPr>
            <a:picLocks noChangeAspect="1"/>
          </p:cNvPicPr>
          <p:nvPr userDrawn="1"/>
        </p:nvPicPr>
        <p:blipFill>
          <a:blip r:embed="rId2"/>
          <a:stretch>
            <a:fillRect/>
          </a:stretch>
        </p:blipFill>
        <p:spPr>
          <a:xfrm>
            <a:off x="0" y="7951"/>
            <a:ext cx="9144000" cy="4814887"/>
          </a:xfrm>
          <a:prstGeom prst="rect">
            <a:avLst/>
          </a:prstGeom>
        </p:spPr>
      </p:pic>
    </p:spTree>
    <p:extLst>
      <p:ext uri="{BB962C8B-B14F-4D97-AF65-F5344CB8AC3E}">
        <p14:creationId xmlns:p14="http://schemas.microsoft.com/office/powerpoint/2010/main" val="2831545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F2817-85A1-6249-BBF1-FFE360A2F41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A7F2076-7540-614F-995A-EC5ACD04A6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49ACC-38F8-D245-AF9F-2C762BA88841}"/>
              </a:ext>
            </a:extLst>
          </p:cNvPr>
          <p:cNvSpPr>
            <a:spLocks noGrp="1"/>
          </p:cNvSpPr>
          <p:nvPr>
            <p:ph type="dt" sz="half" idx="10"/>
          </p:nvPr>
        </p:nvSpPr>
        <p:spPr/>
        <p:txBody>
          <a:bodyPr/>
          <a:lstStyle/>
          <a:p>
            <a:fld id="{0C0D250A-5A49-B847-A87C-73BA36D23C68}" type="datetimeFigureOut">
              <a:rPr lang="en-US" smtClean="0"/>
              <a:t>4/24/2024</a:t>
            </a:fld>
            <a:endParaRPr lang="en-US"/>
          </a:p>
        </p:txBody>
      </p:sp>
      <p:sp>
        <p:nvSpPr>
          <p:cNvPr id="5" name="Footer Placeholder 4">
            <a:extLst>
              <a:ext uri="{FF2B5EF4-FFF2-40B4-BE49-F238E27FC236}">
                <a16:creationId xmlns:a16="http://schemas.microsoft.com/office/drawing/2014/main" id="{BF512B7F-CCB6-F145-BCA2-EA531378E0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DEA97-3869-0844-A5B2-A1EF9E5FC25B}"/>
              </a:ext>
            </a:extLst>
          </p:cNvPr>
          <p:cNvSpPr>
            <a:spLocks noGrp="1"/>
          </p:cNvSpPr>
          <p:nvPr>
            <p:ph type="sldNum" sz="quarter" idx="12"/>
          </p:nvPr>
        </p:nvSpPr>
        <p:spPr/>
        <p:txBody>
          <a:bodyPr/>
          <a:lstStyle/>
          <a:p>
            <a:fld id="{DFC23164-4D76-9A4E-B4BE-B9E531017371}" type="slidenum">
              <a:rPr lang="en-US" smtClean="0"/>
              <a:t>‹#›</a:t>
            </a:fld>
            <a:endParaRPr lang="en-US"/>
          </a:p>
        </p:txBody>
      </p:sp>
      <p:pic>
        <p:nvPicPr>
          <p:cNvPr id="8" name="Picture 7">
            <a:extLst>
              <a:ext uri="{FF2B5EF4-FFF2-40B4-BE49-F238E27FC236}">
                <a16:creationId xmlns:a16="http://schemas.microsoft.com/office/drawing/2014/main" id="{AFE63A26-587A-0309-77C9-ED20A3626345}"/>
              </a:ext>
            </a:extLst>
          </p:cNvPr>
          <p:cNvPicPr>
            <a:picLocks noChangeAspect="1"/>
          </p:cNvPicPr>
          <p:nvPr userDrawn="1"/>
        </p:nvPicPr>
        <p:blipFill>
          <a:blip r:embed="rId2"/>
          <a:srcRect/>
          <a:stretch/>
        </p:blipFill>
        <p:spPr>
          <a:xfrm>
            <a:off x="0" y="7951"/>
            <a:ext cx="9143999" cy="4814887"/>
          </a:xfrm>
          <a:prstGeom prst="rect">
            <a:avLst/>
          </a:prstGeom>
        </p:spPr>
      </p:pic>
    </p:spTree>
    <p:extLst>
      <p:ext uri="{BB962C8B-B14F-4D97-AF65-F5344CB8AC3E}">
        <p14:creationId xmlns:p14="http://schemas.microsoft.com/office/powerpoint/2010/main" val="3124845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F2817-85A1-6249-BBF1-FFE360A2F41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A7F2076-7540-614F-995A-EC5ACD04A6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49ACC-38F8-D245-AF9F-2C762BA88841}"/>
              </a:ext>
            </a:extLst>
          </p:cNvPr>
          <p:cNvSpPr>
            <a:spLocks noGrp="1"/>
          </p:cNvSpPr>
          <p:nvPr>
            <p:ph type="dt" sz="half" idx="10"/>
          </p:nvPr>
        </p:nvSpPr>
        <p:spPr/>
        <p:txBody>
          <a:bodyPr/>
          <a:lstStyle/>
          <a:p>
            <a:fld id="{0C0D250A-5A49-B847-A87C-73BA36D23C68}" type="datetimeFigureOut">
              <a:rPr lang="en-US" smtClean="0"/>
              <a:t>4/24/2024</a:t>
            </a:fld>
            <a:endParaRPr lang="en-US"/>
          </a:p>
        </p:txBody>
      </p:sp>
      <p:sp>
        <p:nvSpPr>
          <p:cNvPr id="5" name="Footer Placeholder 4">
            <a:extLst>
              <a:ext uri="{FF2B5EF4-FFF2-40B4-BE49-F238E27FC236}">
                <a16:creationId xmlns:a16="http://schemas.microsoft.com/office/drawing/2014/main" id="{BF512B7F-CCB6-F145-BCA2-EA531378E0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DEA97-3869-0844-A5B2-A1EF9E5FC25B}"/>
              </a:ext>
            </a:extLst>
          </p:cNvPr>
          <p:cNvSpPr>
            <a:spLocks noGrp="1"/>
          </p:cNvSpPr>
          <p:nvPr>
            <p:ph type="sldNum" sz="quarter" idx="12"/>
          </p:nvPr>
        </p:nvSpPr>
        <p:spPr/>
        <p:txBody>
          <a:bodyPr/>
          <a:lstStyle/>
          <a:p>
            <a:fld id="{DFC23164-4D76-9A4E-B4BE-B9E531017371}" type="slidenum">
              <a:rPr lang="en-US" smtClean="0"/>
              <a:t>‹#›</a:t>
            </a:fld>
            <a:endParaRPr lang="en-US"/>
          </a:p>
        </p:txBody>
      </p:sp>
      <p:pic>
        <p:nvPicPr>
          <p:cNvPr id="7" name="Picture 6">
            <a:extLst>
              <a:ext uri="{FF2B5EF4-FFF2-40B4-BE49-F238E27FC236}">
                <a16:creationId xmlns:a16="http://schemas.microsoft.com/office/drawing/2014/main" id="{646D8E0D-FD24-B499-58AA-B37460656830}"/>
              </a:ext>
            </a:extLst>
          </p:cNvPr>
          <p:cNvPicPr>
            <a:picLocks noChangeAspect="1"/>
          </p:cNvPicPr>
          <p:nvPr userDrawn="1"/>
        </p:nvPicPr>
        <p:blipFill>
          <a:blip r:embed="rId2"/>
          <a:srcRect/>
          <a:stretch/>
        </p:blipFill>
        <p:spPr>
          <a:xfrm>
            <a:off x="0" y="0"/>
            <a:ext cx="9143999" cy="4814886"/>
          </a:xfrm>
          <a:prstGeom prst="rect">
            <a:avLst/>
          </a:prstGeom>
        </p:spPr>
      </p:pic>
    </p:spTree>
    <p:extLst>
      <p:ext uri="{BB962C8B-B14F-4D97-AF65-F5344CB8AC3E}">
        <p14:creationId xmlns:p14="http://schemas.microsoft.com/office/powerpoint/2010/main" val="1235442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C83A1-8BC5-6E42-9AC3-5BCE192FABE6}"/>
              </a:ext>
            </a:extLst>
          </p:cNvPr>
          <p:cNvSpPr>
            <a:spLocks noGrp="1"/>
          </p:cNvSpPr>
          <p:nvPr>
            <p:ph type="title"/>
          </p:nvPr>
        </p:nvSpPr>
        <p:spPr>
          <a:xfrm>
            <a:off x="347356" y="1198307"/>
            <a:ext cx="7886700" cy="1840092"/>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F3947E1-7D52-8443-B8A6-21E8E737D515}"/>
              </a:ext>
            </a:extLst>
          </p:cNvPr>
          <p:cNvSpPr>
            <a:spLocks noGrp="1"/>
          </p:cNvSpPr>
          <p:nvPr>
            <p:ph type="body" idx="1"/>
          </p:nvPr>
        </p:nvSpPr>
        <p:spPr>
          <a:xfrm>
            <a:off x="347356" y="3058640"/>
            <a:ext cx="7886700" cy="112514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BB7FDE-8E6F-D94E-AF58-CFC12149AC2E}"/>
              </a:ext>
            </a:extLst>
          </p:cNvPr>
          <p:cNvSpPr>
            <a:spLocks noGrp="1"/>
          </p:cNvSpPr>
          <p:nvPr>
            <p:ph type="dt" sz="half" idx="10"/>
          </p:nvPr>
        </p:nvSpPr>
        <p:spPr/>
        <p:txBody>
          <a:bodyPr/>
          <a:lstStyle/>
          <a:p>
            <a:fld id="{0C0D250A-5A49-B847-A87C-73BA36D23C68}" type="datetimeFigureOut">
              <a:rPr lang="en-US" smtClean="0"/>
              <a:t>4/24/2024</a:t>
            </a:fld>
            <a:endParaRPr lang="en-US"/>
          </a:p>
        </p:txBody>
      </p:sp>
      <p:sp>
        <p:nvSpPr>
          <p:cNvPr id="5" name="Footer Placeholder 4">
            <a:extLst>
              <a:ext uri="{FF2B5EF4-FFF2-40B4-BE49-F238E27FC236}">
                <a16:creationId xmlns:a16="http://schemas.microsoft.com/office/drawing/2014/main" id="{8BCE72F6-4415-504F-9A4E-598DEBE5A5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86039-9FB4-9444-B3AB-378FF9B4BA1B}"/>
              </a:ext>
            </a:extLst>
          </p:cNvPr>
          <p:cNvSpPr>
            <a:spLocks noGrp="1"/>
          </p:cNvSpPr>
          <p:nvPr>
            <p:ph type="sldNum" sz="quarter" idx="12"/>
          </p:nvPr>
        </p:nvSpPr>
        <p:spPr/>
        <p:txBody>
          <a:bodyPr/>
          <a:lstStyle/>
          <a:p>
            <a:fld id="{DFC23164-4D76-9A4E-B4BE-B9E531017371}" type="slidenum">
              <a:rPr lang="en-US" smtClean="0"/>
              <a:t>‹#›</a:t>
            </a:fld>
            <a:endParaRPr lang="en-US"/>
          </a:p>
        </p:txBody>
      </p:sp>
    </p:spTree>
    <p:extLst>
      <p:ext uri="{BB962C8B-B14F-4D97-AF65-F5344CB8AC3E}">
        <p14:creationId xmlns:p14="http://schemas.microsoft.com/office/powerpoint/2010/main" val="1753505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5.jp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2.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E42E55-404C-4340-A5B1-B1BA4311575D}"/>
              </a:ext>
            </a:extLst>
          </p:cNvPr>
          <p:cNvSpPr>
            <a:spLocks noGrp="1"/>
          </p:cNvSpPr>
          <p:nvPr>
            <p:ph type="title"/>
          </p:nvPr>
        </p:nvSpPr>
        <p:spPr>
          <a:xfrm>
            <a:off x="318937" y="748764"/>
            <a:ext cx="7886700" cy="994172"/>
          </a:xfrm>
          <a:prstGeom prst="rect">
            <a:avLst/>
          </a:prstGeom>
          <a:noFill/>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82ADBBE-95C8-9641-8DA0-F4464A976B98}"/>
              </a:ext>
            </a:extLst>
          </p:cNvPr>
          <p:cNvSpPr>
            <a:spLocks noGrp="1"/>
          </p:cNvSpPr>
          <p:nvPr>
            <p:ph type="body" idx="1"/>
          </p:nvPr>
        </p:nvSpPr>
        <p:spPr>
          <a:xfrm>
            <a:off x="318937" y="1844139"/>
            <a:ext cx="7886700" cy="25174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61292B0-DB6D-9341-9255-2ED53E783CF7}"/>
              </a:ext>
            </a:extLst>
          </p:cNvPr>
          <p:cNvSpPr>
            <a:spLocks noGrp="1"/>
          </p:cNvSpPr>
          <p:nvPr>
            <p:ph type="dt" sz="half" idx="2"/>
          </p:nvPr>
        </p:nvSpPr>
        <p:spPr>
          <a:xfrm>
            <a:off x="628650" y="455051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C0D250A-5A49-B847-A87C-73BA36D23C68}" type="datetimeFigureOut">
              <a:rPr lang="en-US" smtClean="0"/>
              <a:t>4/24/2024</a:t>
            </a:fld>
            <a:endParaRPr lang="en-US"/>
          </a:p>
        </p:txBody>
      </p:sp>
      <p:sp>
        <p:nvSpPr>
          <p:cNvPr id="5" name="Footer Placeholder 4">
            <a:extLst>
              <a:ext uri="{FF2B5EF4-FFF2-40B4-BE49-F238E27FC236}">
                <a16:creationId xmlns:a16="http://schemas.microsoft.com/office/drawing/2014/main" id="{4B3735EC-6C01-EB43-BAD1-E441B6CAD1FB}"/>
              </a:ext>
            </a:extLst>
          </p:cNvPr>
          <p:cNvSpPr>
            <a:spLocks noGrp="1"/>
          </p:cNvSpPr>
          <p:nvPr>
            <p:ph type="ftr" sz="quarter" idx="3"/>
          </p:nvPr>
        </p:nvSpPr>
        <p:spPr>
          <a:xfrm>
            <a:off x="3028950" y="455051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E4B2D0-BED9-F840-B327-E74B670C8F26}"/>
              </a:ext>
            </a:extLst>
          </p:cNvPr>
          <p:cNvSpPr>
            <a:spLocks noGrp="1"/>
          </p:cNvSpPr>
          <p:nvPr>
            <p:ph type="sldNum" sz="quarter" idx="4"/>
          </p:nvPr>
        </p:nvSpPr>
        <p:spPr>
          <a:xfrm>
            <a:off x="6457950" y="455051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FC23164-4D76-9A4E-B4BE-B9E531017371}" type="slidenum">
              <a:rPr lang="en-US" smtClean="0"/>
              <a:t>‹#›</a:t>
            </a:fld>
            <a:endParaRPr lang="en-US"/>
          </a:p>
        </p:txBody>
      </p:sp>
    </p:spTree>
    <p:extLst>
      <p:ext uri="{BB962C8B-B14F-4D97-AF65-F5344CB8AC3E}">
        <p14:creationId xmlns:p14="http://schemas.microsoft.com/office/powerpoint/2010/main" val="2817080724"/>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75" r:id="rId3"/>
    <p:sldLayoutId id="2147483680" r:id="rId4"/>
    <p:sldLayoutId id="2147483662" r:id="rId5"/>
    <p:sldLayoutId id="2147483671" r:id="rId6"/>
    <p:sldLayoutId id="2147483676" r:id="rId7"/>
    <p:sldLayoutId id="2147483681" r:id="rId8"/>
    <p:sldLayoutId id="2147483663" r:id="rId9"/>
    <p:sldLayoutId id="2147483672" r:id="rId10"/>
    <p:sldLayoutId id="2147483677" r:id="rId11"/>
    <p:sldLayoutId id="2147483682" r:id="rId12"/>
    <p:sldLayoutId id="2147483664" r:id="rId13"/>
    <p:sldLayoutId id="2147483665" r:id="rId14"/>
    <p:sldLayoutId id="2147483666" r:id="rId15"/>
    <p:sldLayoutId id="2147483673" r:id="rId16"/>
    <p:sldLayoutId id="2147483678" r:id="rId17"/>
    <p:sldLayoutId id="2147483683" r:id="rId18"/>
    <p:sldLayoutId id="2147483667" r:id="rId19"/>
    <p:sldLayoutId id="2147483668" r:id="rId20"/>
    <p:sldLayoutId id="2147483669" r:id="rId21"/>
    <p:sldLayoutId id="2147483649" r:id="rId22"/>
    <p:sldLayoutId id="2147483674" r:id="rId23"/>
    <p:sldLayoutId id="2147483679" r:id="rId24"/>
    <p:sldLayoutId id="2147483684" r:id="rId25"/>
  </p:sldLayoutIdLst>
  <p:txStyles>
    <p:titleStyle>
      <a:lvl1pPr algn="l" defTabSz="914400" rtl="0" eaLnBrk="1" latinLnBrk="0" hangingPunct="1">
        <a:lnSpc>
          <a:spcPct val="90000"/>
        </a:lnSpc>
        <a:spcBef>
          <a:spcPct val="0"/>
        </a:spcBef>
        <a:buNone/>
        <a:defRPr sz="4400" kern="1200">
          <a:solidFill>
            <a:schemeClr val="accent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E42E55-404C-4340-A5B1-B1BA4311575D}"/>
              </a:ext>
            </a:extLst>
          </p:cNvPr>
          <p:cNvSpPr>
            <a:spLocks noGrp="1"/>
          </p:cNvSpPr>
          <p:nvPr>
            <p:ph type="title"/>
          </p:nvPr>
        </p:nvSpPr>
        <p:spPr>
          <a:xfrm>
            <a:off x="628650" y="748764"/>
            <a:ext cx="7886700" cy="994172"/>
          </a:xfrm>
          <a:prstGeom prst="rect">
            <a:avLst/>
          </a:prstGeom>
          <a:noFill/>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82ADBBE-95C8-9641-8DA0-F4464A976B98}"/>
              </a:ext>
            </a:extLst>
          </p:cNvPr>
          <p:cNvSpPr>
            <a:spLocks noGrp="1"/>
          </p:cNvSpPr>
          <p:nvPr>
            <p:ph type="body" idx="1"/>
          </p:nvPr>
        </p:nvSpPr>
        <p:spPr>
          <a:xfrm>
            <a:off x="628650" y="1844139"/>
            <a:ext cx="7886700" cy="25174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61292B0-DB6D-9341-9255-2ED53E783CF7}"/>
              </a:ext>
            </a:extLst>
          </p:cNvPr>
          <p:cNvSpPr>
            <a:spLocks noGrp="1"/>
          </p:cNvSpPr>
          <p:nvPr>
            <p:ph type="dt" sz="half" idx="2"/>
          </p:nvPr>
        </p:nvSpPr>
        <p:spPr>
          <a:xfrm>
            <a:off x="628650" y="455051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C0D250A-5A49-B847-A87C-73BA36D23C68}" type="datetimeFigureOut">
              <a:rPr lang="en-US" smtClean="0"/>
              <a:t>4/24/2024</a:t>
            </a:fld>
            <a:endParaRPr lang="en-US"/>
          </a:p>
        </p:txBody>
      </p:sp>
      <p:sp>
        <p:nvSpPr>
          <p:cNvPr id="5" name="Footer Placeholder 4">
            <a:extLst>
              <a:ext uri="{FF2B5EF4-FFF2-40B4-BE49-F238E27FC236}">
                <a16:creationId xmlns:a16="http://schemas.microsoft.com/office/drawing/2014/main" id="{4B3735EC-6C01-EB43-BAD1-E441B6CAD1FB}"/>
              </a:ext>
            </a:extLst>
          </p:cNvPr>
          <p:cNvSpPr>
            <a:spLocks noGrp="1"/>
          </p:cNvSpPr>
          <p:nvPr>
            <p:ph type="ftr" sz="quarter" idx="3"/>
          </p:nvPr>
        </p:nvSpPr>
        <p:spPr>
          <a:xfrm>
            <a:off x="3028950" y="455051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E4B2D0-BED9-F840-B327-E74B670C8F26}"/>
              </a:ext>
            </a:extLst>
          </p:cNvPr>
          <p:cNvSpPr>
            <a:spLocks noGrp="1"/>
          </p:cNvSpPr>
          <p:nvPr>
            <p:ph type="sldNum" sz="quarter" idx="4"/>
          </p:nvPr>
        </p:nvSpPr>
        <p:spPr>
          <a:xfrm>
            <a:off x="6457950" y="455051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FC23164-4D76-9A4E-B4BE-B9E531017371}" type="slidenum">
              <a:rPr lang="en-US" smtClean="0"/>
              <a:t>‹#›</a:t>
            </a:fld>
            <a:endParaRPr lang="en-US"/>
          </a:p>
        </p:txBody>
      </p:sp>
    </p:spTree>
    <p:extLst>
      <p:ext uri="{BB962C8B-B14F-4D97-AF65-F5344CB8AC3E}">
        <p14:creationId xmlns:p14="http://schemas.microsoft.com/office/powerpoint/2010/main" val="412219938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p:txStyles>
    <p:titleStyle>
      <a:lvl1pPr algn="l" defTabSz="685800" rtl="0" eaLnBrk="1" latinLnBrk="0" hangingPunct="1">
        <a:lnSpc>
          <a:spcPct val="90000"/>
        </a:lnSpc>
        <a:spcBef>
          <a:spcPct val="0"/>
        </a:spcBef>
        <a:buNone/>
        <a:defRPr sz="3300" kern="1200">
          <a:solidFill>
            <a:schemeClr val="accent2">
              <a:lumMod val="75000"/>
            </a:schemeClr>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FBB86-7116-E16A-0389-02CEEDCA97E2}"/>
              </a:ext>
            </a:extLst>
          </p:cNvPr>
          <p:cNvSpPr>
            <a:spLocks noGrp="1"/>
          </p:cNvSpPr>
          <p:nvPr>
            <p:ph type="ctrTitle"/>
          </p:nvPr>
        </p:nvSpPr>
        <p:spPr>
          <a:xfrm>
            <a:off x="430306" y="1043477"/>
            <a:ext cx="7752230" cy="988360"/>
          </a:xfrm>
        </p:spPr>
        <p:txBody>
          <a:bodyPr>
            <a:normAutofit fontScale="90000"/>
          </a:bodyPr>
          <a:lstStyle/>
          <a:p>
            <a:br>
              <a:rPr lang="en-US" dirty="0"/>
            </a:br>
            <a:r>
              <a:rPr lang="en-US" dirty="0"/>
              <a:t>The Power of Partnerships </a:t>
            </a:r>
          </a:p>
        </p:txBody>
      </p:sp>
      <p:sp>
        <p:nvSpPr>
          <p:cNvPr id="3" name="Subtitle 2">
            <a:extLst>
              <a:ext uri="{FF2B5EF4-FFF2-40B4-BE49-F238E27FC236}">
                <a16:creationId xmlns:a16="http://schemas.microsoft.com/office/drawing/2014/main" id="{15066576-8F88-4A7E-5462-70F57B63DC86}"/>
              </a:ext>
            </a:extLst>
          </p:cNvPr>
          <p:cNvSpPr>
            <a:spLocks noGrp="1"/>
          </p:cNvSpPr>
          <p:nvPr>
            <p:ph type="subTitle" idx="1"/>
          </p:nvPr>
        </p:nvSpPr>
        <p:spPr/>
        <p:txBody>
          <a:bodyPr>
            <a:normAutofit fontScale="92500" lnSpcReduction="10000"/>
          </a:bodyPr>
          <a:lstStyle/>
          <a:p>
            <a:r>
              <a:rPr lang="en-US" dirty="0"/>
              <a:t>April 25</a:t>
            </a:r>
            <a:r>
              <a:rPr lang="en-US" baseline="30000" dirty="0"/>
              <a:t>th</a:t>
            </a:r>
            <a:r>
              <a:rPr lang="en-US" dirty="0"/>
              <a:t>, 2024</a:t>
            </a:r>
          </a:p>
          <a:p>
            <a:r>
              <a:rPr lang="en-US" dirty="0"/>
              <a:t>Carol Cline, Dean Workforce Development</a:t>
            </a:r>
          </a:p>
          <a:p>
            <a:r>
              <a:rPr lang="en-US" dirty="0"/>
              <a:t>Confederation College  </a:t>
            </a:r>
          </a:p>
        </p:txBody>
      </p:sp>
    </p:spTree>
    <p:extLst>
      <p:ext uri="{BB962C8B-B14F-4D97-AF65-F5344CB8AC3E}">
        <p14:creationId xmlns:p14="http://schemas.microsoft.com/office/powerpoint/2010/main" val="649845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D5D4CA-3CA6-44D8-1E55-2A217E88042B}"/>
              </a:ext>
            </a:extLst>
          </p:cNvPr>
          <p:cNvSpPr>
            <a:spLocks noGrp="1"/>
          </p:cNvSpPr>
          <p:nvPr>
            <p:ph type="title"/>
          </p:nvPr>
        </p:nvSpPr>
        <p:spPr/>
        <p:txBody>
          <a:bodyPr/>
          <a:lstStyle/>
          <a:p>
            <a:r>
              <a:rPr lang="en-US" dirty="0"/>
              <a:t>Critical Success Factors </a:t>
            </a:r>
          </a:p>
        </p:txBody>
      </p:sp>
      <p:sp>
        <p:nvSpPr>
          <p:cNvPr id="5" name="Content Placeholder 4">
            <a:extLst>
              <a:ext uri="{FF2B5EF4-FFF2-40B4-BE49-F238E27FC236}">
                <a16:creationId xmlns:a16="http://schemas.microsoft.com/office/drawing/2014/main" id="{5940A1F4-A1C7-FC6C-9A27-89B1753F67B2}"/>
              </a:ext>
            </a:extLst>
          </p:cNvPr>
          <p:cNvSpPr>
            <a:spLocks noGrp="1"/>
          </p:cNvSpPr>
          <p:nvPr>
            <p:ph idx="1"/>
          </p:nvPr>
        </p:nvSpPr>
        <p:spPr/>
        <p:txBody>
          <a:bodyPr>
            <a:normAutofit/>
          </a:bodyPr>
          <a:lstStyle/>
          <a:p>
            <a:r>
              <a:rPr lang="en-US" dirty="0"/>
              <a:t>Responsive System</a:t>
            </a:r>
          </a:p>
          <a:p>
            <a:r>
              <a:rPr lang="en-US" dirty="0"/>
              <a:t>Listen to experts </a:t>
            </a:r>
          </a:p>
          <a:p>
            <a:r>
              <a:rPr lang="en-US" dirty="0"/>
              <a:t>Humble and creative </a:t>
            </a:r>
          </a:p>
          <a:p>
            <a:r>
              <a:rPr lang="en-US" dirty="0"/>
              <a:t>Advocate at federal and provincial funding tables</a:t>
            </a:r>
          </a:p>
        </p:txBody>
      </p:sp>
    </p:spTree>
    <p:extLst>
      <p:ext uri="{BB962C8B-B14F-4D97-AF65-F5344CB8AC3E}">
        <p14:creationId xmlns:p14="http://schemas.microsoft.com/office/powerpoint/2010/main" val="2168369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27002-ED40-AF5E-FC37-059A0206EC1D}"/>
              </a:ext>
            </a:extLst>
          </p:cNvPr>
          <p:cNvSpPr>
            <a:spLocks noGrp="1"/>
          </p:cNvSpPr>
          <p:nvPr>
            <p:ph type="ctrTitle"/>
          </p:nvPr>
        </p:nvSpPr>
        <p:spPr/>
        <p:txBody>
          <a:bodyPr/>
          <a:lstStyle/>
          <a:p>
            <a:r>
              <a:rPr lang="en-US" dirty="0"/>
              <a:t>Questions ?</a:t>
            </a:r>
          </a:p>
        </p:txBody>
      </p:sp>
      <p:sp>
        <p:nvSpPr>
          <p:cNvPr id="3" name="Subtitle 2">
            <a:extLst>
              <a:ext uri="{FF2B5EF4-FFF2-40B4-BE49-F238E27FC236}">
                <a16:creationId xmlns:a16="http://schemas.microsoft.com/office/drawing/2014/main" id="{5CBDC5F3-DF06-64FC-3A29-D6FB75984CA7}"/>
              </a:ext>
            </a:extLst>
          </p:cNvPr>
          <p:cNvSpPr>
            <a:spLocks noGrp="1"/>
          </p:cNvSpPr>
          <p:nvPr>
            <p:ph type="subTitle" idx="1"/>
          </p:nvPr>
        </p:nvSpPr>
        <p:spPr/>
        <p:txBody>
          <a:bodyPr>
            <a:normAutofit/>
          </a:bodyPr>
          <a:lstStyle/>
          <a:p>
            <a:r>
              <a:rPr lang="en-US" sz="4400" b="1" dirty="0">
                <a:solidFill>
                  <a:schemeClr val="tx1"/>
                </a:solidFill>
              </a:rPr>
              <a:t>THANK YOU </a:t>
            </a:r>
          </a:p>
        </p:txBody>
      </p:sp>
    </p:spTree>
    <p:extLst>
      <p:ext uri="{BB962C8B-B14F-4D97-AF65-F5344CB8AC3E}">
        <p14:creationId xmlns:p14="http://schemas.microsoft.com/office/powerpoint/2010/main" val="2219144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5066576-8F88-4A7E-5462-70F57B63DC86}"/>
              </a:ext>
            </a:extLst>
          </p:cNvPr>
          <p:cNvSpPr>
            <a:spLocks noGrp="1"/>
          </p:cNvSpPr>
          <p:nvPr>
            <p:ph type="subTitle" idx="1"/>
          </p:nvPr>
        </p:nvSpPr>
        <p:spPr>
          <a:xfrm>
            <a:off x="443753" y="1136276"/>
            <a:ext cx="8027894" cy="3018865"/>
          </a:xfrm>
        </p:spPr>
        <p:txBody>
          <a:bodyPr>
            <a:normAutofit fontScale="32500" lnSpcReduction="20000"/>
          </a:bodyPr>
          <a:lstStyle/>
          <a:p>
            <a:pPr marL="342900" indent="-342900" algn="l">
              <a:buFont typeface="Arial" panose="020B0604020202020204" pitchFamily="34" charset="0"/>
              <a:buChar char="•"/>
            </a:pPr>
            <a:endParaRPr lang="en-US" sz="5000" dirty="0"/>
          </a:p>
          <a:p>
            <a:pPr marL="342900" indent="-342900" algn="l">
              <a:buFont typeface="Arial" panose="020B0604020202020204" pitchFamily="34" charset="0"/>
              <a:buChar char="•"/>
            </a:pPr>
            <a:r>
              <a:rPr lang="en-US" sz="5000" dirty="0"/>
              <a:t>Confederation College is primarily funded by Ministry of Colleges and Universities</a:t>
            </a:r>
          </a:p>
          <a:p>
            <a:pPr marL="342900" indent="-342900" algn="l">
              <a:buFont typeface="Arial" panose="020B0604020202020204" pitchFamily="34" charset="0"/>
              <a:buChar char="•"/>
            </a:pPr>
            <a:r>
              <a:rPr lang="en-US" sz="5000" dirty="0"/>
              <a:t>The College has 8 regional campuses</a:t>
            </a:r>
          </a:p>
          <a:p>
            <a:pPr marL="342900" indent="-342900" algn="l">
              <a:buFont typeface="Arial" panose="020B0604020202020204" pitchFamily="34" charset="0"/>
              <a:buChar char="•"/>
            </a:pPr>
            <a:r>
              <a:rPr lang="en-US" sz="5000" dirty="0"/>
              <a:t>Delivers exceptional training to an average of 7800 combined full and part time students </a:t>
            </a:r>
          </a:p>
          <a:p>
            <a:pPr marL="342900" indent="-342900" algn="l">
              <a:buFont typeface="Arial" panose="020B0604020202020204" pitchFamily="34" charset="0"/>
              <a:buChar char="•"/>
            </a:pPr>
            <a:r>
              <a:rPr lang="en-US" sz="5000" dirty="0"/>
              <a:t>Offers over 60 programs and course: business, multimedia, hospitality, health, community services, engineering technologies, trades and aviation</a:t>
            </a:r>
          </a:p>
          <a:p>
            <a:pPr marL="342900" indent="-342900" algn="l">
              <a:buFont typeface="Arial" panose="020B0604020202020204" pitchFamily="34" charset="0"/>
              <a:buChar char="•"/>
            </a:pPr>
            <a:r>
              <a:rPr lang="en-US" sz="5000" dirty="0"/>
              <a:t>The College values a learner-centered approach </a:t>
            </a:r>
          </a:p>
          <a:p>
            <a:pPr marL="342900" indent="-342900" algn="l">
              <a:buFont typeface="Arial" panose="020B0604020202020204" pitchFamily="34" charset="0"/>
              <a:buChar char="•"/>
            </a:pPr>
            <a:r>
              <a:rPr lang="en-US" sz="5000" dirty="0"/>
              <a:t>Over 40 years of experience in the management of large scale, multi-million-dollar training, education and development projects</a:t>
            </a:r>
          </a:p>
          <a:p>
            <a:pPr algn="l"/>
            <a:endParaRPr lang="en-US" sz="5000" dirty="0"/>
          </a:p>
          <a:p>
            <a:pPr marL="342900" indent="-342900" algn="l">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544645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D5D4CA-3CA6-44D8-1E55-2A217E88042B}"/>
              </a:ext>
            </a:extLst>
          </p:cNvPr>
          <p:cNvSpPr>
            <a:spLocks noGrp="1"/>
          </p:cNvSpPr>
          <p:nvPr>
            <p:ph type="title"/>
          </p:nvPr>
        </p:nvSpPr>
        <p:spPr/>
        <p:txBody>
          <a:bodyPr/>
          <a:lstStyle/>
          <a:p>
            <a:r>
              <a:rPr lang="en-US" dirty="0"/>
              <a:t>Guiding Principles </a:t>
            </a:r>
          </a:p>
        </p:txBody>
      </p:sp>
      <p:sp>
        <p:nvSpPr>
          <p:cNvPr id="5" name="Content Placeholder 4">
            <a:extLst>
              <a:ext uri="{FF2B5EF4-FFF2-40B4-BE49-F238E27FC236}">
                <a16:creationId xmlns:a16="http://schemas.microsoft.com/office/drawing/2014/main" id="{5940A1F4-A1C7-FC6C-9A27-89B1753F67B2}"/>
              </a:ext>
            </a:extLst>
          </p:cNvPr>
          <p:cNvSpPr>
            <a:spLocks noGrp="1"/>
          </p:cNvSpPr>
          <p:nvPr>
            <p:ph idx="1"/>
          </p:nvPr>
        </p:nvSpPr>
        <p:spPr>
          <a:xfrm>
            <a:off x="318937" y="1660712"/>
            <a:ext cx="7886700" cy="2700831"/>
          </a:xfrm>
        </p:spPr>
        <p:txBody>
          <a:bodyPr>
            <a:normAutofit/>
          </a:bodyPr>
          <a:lstStyle/>
          <a:p>
            <a:r>
              <a:rPr lang="en-US" dirty="0"/>
              <a:t>Innovative projects built in partnership </a:t>
            </a:r>
          </a:p>
          <a:p>
            <a:r>
              <a:rPr lang="en-US" dirty="0"/>
              <a:t>Equity, transparency and sharing</a:t>
            </a:r>
          </a:p>
          <a:p>
            <a:r>
              <a:rPr lang="en-US" dirty="0"/>
              <a:t>Support socio-economic development within communities</a:t>
            </a:r>
          </a:p>
          <a:p>
            <a:r>
              <a:rPr lang="en-US" dirty="0"/>
              <a:t>Core belief on healthy sustainable communities</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3602774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D5D4CA-3CA6-44D8-1E55-2A217E88042B}"/>
              </a:ext>
            </a:extLst>
          </p:cNvPr>
          <p:cNvSpPr>
            <a:spLocks noGrp="1"/>
          </p:cNvSpPr>
          <p:nvPr>
            <p:ph type="title"/>
          </p:nvPr>
        </p:nvSpPr>
        <p:spPr/>
        <p:txBody>
          <a:bodyPr/>
          <a:lstStyle/>
          <a:p>
            <a:r>
              <a:rPr lang="en-US" dirty="0"/>
              <a:t>Innovation</a:t>
            </a:r>
          </a:p>
        </p:txBody>
      </p:sp>
      <p:sp>
        <p:nvSpPr>
          <p:cNvPr id="5" name="Content Placeholder 4">
            <a:extLst>
              <a:ext uri="{FF2B5EF4-FFF2-40B4-BE49-F238E27FC236}">
                <a16:creationId xmlns:a16="http://schemas.microsoft.com/office/drawing/2014/main" id="{5940A1F4-A1C7-FC6C-9A27-89B1753F67B2}"/>
              </a:ext>
            </a:extLst>
          </p:cNvPr>
          <p:cNvSpPr>
            <a:spLocks noGrp="1"/>
          </p:cNvSpPr>
          <p:nvPr>
            <p:ph idx="1"/>
          </p:nvPr>
        </p:nvSpPr>
        <p:spPr/>
        <p:txBody>
          <a:bodyPr>
            <a:normAutofit fontScale="77500" lnSpcReduction="20000"/>
          </a:bodyPr>
          <a:lstStyle/>
          <a:p>
            <a:endParaRPr lang="en-US" dirty="0"/>
          </a:p>
          <a:p>
            <a:r>
              <a:rPr lang="en-US" dirty="0"/>
              <a:t>Relationship development, collaboration and partnering </a:t>
            </a:r>
          </a:p>
          <a:p>
            <a:r>
              <a:rPr lang="en-US" dirty="0"/>
              <a:t>Community-based approach engage community members in skills training leading to sustainable employment opportunities</a:t>
            </a:r>
          </a:p>
          <a:p>
            <a:r>
              <a:rPr lang="en-US" dirty="0"/>
              <a:t>Deliver skills training programs that align with industry needs and emerging economic opportunities</a:t>
            </a:r>
          </a:p>
          <a:p>
            <a:r>
              <a:rPr lang="en-US" dirty="0"/>
              <a:t>Performance management framework with formative evaluation to support continuous improvement</a:t>
            </a:r>
          </a:p>
          <a:p>
            <a:endParaRPr lang="en-US" dirty="0"/>
          </a:p>
        </p:txBody>
      </p:sp>
    </p:spTree>
    <p:extLst>
      <p:ext uri="{BB962C8B-B14F-4D97-AF65-F5344CB8AC3E}">
        <p14:creationId xmlns:p14="http://schemas.microsoft.com/office/powerpoint/2010/main" val="4118404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D5D4CA-3CA6-44D8-1E55-2A217E88042B}"/>
              </a:ext>
            </a:extLst>
          </p:cNvPr>
          <p:cNvSpPr>
            <a:spLocks noGrp="1"/>
          </p:cNvSpPr>
          <p:nvPr>
            <p:ph type="title"/>
          </p:nvPr>
        </p:nvSpPr>
        <p:spPr/>
        <p:txBody>
          <a:bodyPr/>
          <a:lstStyle/>
          <a:p>
            <a:r>
              <a:rPr lang="en-US" dirty="0"/>
              <a:t>Sustainability</a:t>
            </a:r>
          </a:p>
        </p:txBody>
      </p:sp>
      <p:sp>
        <p:nvSpPr>
          <p:cNvPr id="5" name="Content Placeholder 4">
            <a:extLst>
              <a:ext uri="{FF2B5EF4-FFF2-40B4-BE49-F238E27FC236}">
                <a16:creationId xmlns:a16="http://schemas.microsoft.com/office/drawing/2014/main" id="{5940A1F4-A1C7-FC6C-9A27-89B1753F67B2}"/>
              </a:ext>
            </a:extLst>
          </p:cNvPr>
          <p:cNvSpPr>
            <a:spLocks noGrp="1"/>
          </p:cNvSpPr>
          <p:nvPr>
            <p:ph idx="1"/>
          </p:nvPr>
        </p:nvSpPr>
        <p:spPr/>
        <p:txBody>
          <a:bodyPr>
            <a:normAutofit fontScale="92500" lnSpcReduction="20000"/>
          </a:bodyPr>
          <a:lstStyle/>
          <a:p>
            <a:r>
              <a:rPr lang="en-US" dirty="0"/>
              <a:t>Transferable skills to other locations, employers and sectors</a:t>
            </a:r>
          </a:p>
          <a:p>
            <a:r>
              <a:rPr lang="en-US" dirty="0"/>
              <a:t>Community-based investments for self-employment opportunities</a:t>
            </a:r>
          </a:p>
          <a:p>
            <a:r>
              <a:rPr lang="en-US" dirty="0"/>
              <a:t>Identifying training opportunities that best position the community for best practices, model transfer and project leadership</a:t>
            </a:r>
          </a:p>
          <a:p>
            <a:endParaRPr lang="en-US" dirty="0"/>
          </a:p>
        </p:txBody>
      </p:sp>
    </p:spTree>
    <p:extLst>
      <p:ext uri="{BB962C8B-B14F-4D97-AF65-F5344CB8AC3E}">
        <p14:creationId xmlns:p14="http://schemas.microsoft.com/office/powerpoint/2010/main" val="1738429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D5D4CA-3CA6-44D8-1E55-2A217E88042B}"/>
              </a:ext>
            </a:extLst>
          </p:cNvPr>
          <p:cNvSpPr>
            <a:spLocks noGrp="1"/>
          </p:cNvSpPr>
          <p:nvPr>
            <p:ph type="title"/>
          </p:nvPr>
        </p:nvSpPr>
        <p:spPr/>
        <p:txBody>
          <a:bodyPr>
            <a:normAutofit fontScale="90000"/>
          </a:bodyPr>
          <a:lstStyle/>
          <a:p>
            <a:r>
              <a:rPr lang="en-US" dirty="0"/>
              <a:t>Industry-Driven Skilled Workforce</a:t>
            </a:r>
          </a:p>
        </p:txBody>
      </p:sp>
      <p:sp>
        <p:nvSpPr>
          <p:cNvPr id="5" name="Content Placeholder 4">
            <a:extLst>
              <a:ext uri="{FF2B5EF4-FFF2-40B4-BE49-F238E27FC236}">
                <a16:creationId xmlns:a16="http://schemas.microsoft.com/office/drawing/2014/main" id="{5940A1F4-A1C7-FC6C-9A27-89B1753F67B2}"/>
              </a:ext>
            </a:extLst>
          </p:cNvPr>
          <p:cNvSpPr>
            <a:spLocks noGrp="1"/>
          </p:cNvSpPr>
          <p:nvPr>
            <p:ph idx="1"/>
          </p:nvPr>
        </p:nvSpPr>
        <p:spPr/>
        <p:txBody>
          <a:bodyPr>
            <a:normAutofit/>
          </a:bodyPr>
          <a:lstStyle/>
          <a:p>
            <a:r>
              <a:rPr lang="en-US" dirty="0"/>
              <a:t>Collaborative and innovative development and delivery of  employment strategies</a:t>
            </a:r>
          </a:p>
          <a:p>
            <a:r>
              <a:rPr lang="en-US" dirty="0"/>
              <a:t>Industry Alignment</a:t>
            </a:r>
          </a:p>
          <a:p>
            <a:r>
              <a:rPr lang="en-US" dirty="0"/>
              <a:t>Community capacity and improvement </a:t>
            </a:r>
          </a:p>
          <a:p>
            <a:pPr marL="0" indent="0">
              <a:buNone/>
            </a:pPr>
            <a:endParaRPr lang="en-US" dirty="0"/>
          </a:p>
        </p:txBody>
      </p:sp>
    </p:spTree>
    <p:extLst>
      <p:ext uri="{BB962C8B-B14F-4D97-AF65-F5344CB8AC3E}">
        <p14:creationId xmlns:p14="http://schemas.microsoft.com/office/powerpoint/2010/main" val="2623751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F67D69-11A6-E25E-ACB6-C617FEADFC2B}"/>
              </a:ext>
            </a:extLst>
          </p:cNvPr>
          <p:cNvPicPr>
            <a:picLocks noChangeAspect="1"/>
          </p:cNvPicPr>
          <p:nvPr/>
        </p:nvPicPr>
        <p:blipFill rotWithShape="1">
          <a:blip r:embed="rId3"/>
          <a:srcRect l="796" r="5438" b="-2"/>
          <a:stretch/>
        </p:blipFill>
        <p:spPr>
          <a:xfrm>
            <a:off x="1891767" y="10"/>
            <a:ext cx="7252231" cy="5143490"/>
          </a:xfrm>
          <a:prstGeom prst="rect">
            <a:avLst/>
          </a:prstGeom>
        </p:spPr>
      </p:pic>
      <p:sp>
        <p:nvSpPr>
          <p:cNvPr id="8" name="Rectangle 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5D5D4CA-3CA6-44D8-1E55-2A217E88042B}"/>
              </a:ext>
            </a:extLst>
          </p:cNvPr>
          <p:cNvSpPr>
            <a:spLocks noGrp="1"/>
          </p:cNvSpPr>
          <p:nvPr>
            <p:ph type="title"/>
          </p:nvPr>
        </p:nvSpPr>
        <p:spPr>
          <a:xfrm>
            <a:off x="628650" y="273843"/>
            <a:ext cx="2866641" cy="1424934"/>
          </a:xfrm>
        </p:spPr>
        <p:txBody>
          <a:bodyPr>
            <a:normAutofit/>
          </a:bodyPr>
          <a:lstStyle/>
          <a:p>
            <a:r>
              <a:rPr lang="en-US" sz="3000"/>
              <a:t>Training Priorities </a:t>
            </a:r>
          </a:p>
        </p:txBody>
      </p:sp>
      <p:sp>
        <p:nvSpPr>
          <p:cNvPr id="5" name="Content Placeholder 4">
            <a:extLst>
              <a:ext uri="{FF2B5EF4-FFF2-40B4-BE49-F238E27FC236}">
                <a16:creationId xmlns:a16="http://schemas.microsoft.com/office/drawing/2014/main" id="{5940A1F4-A1C7-FC6C-9A27-89B1753F67B2}"/>
              </a:ext>
            </a:extLst>
          </p:cNvPr>
          <p:cNvSpPr>
            <a:spLocks noGrp="1"/>
          </p:cNvSpPr>
          <p:nvPr>
            <p:ph idx="1"/>
          </p:nvPr>
        </p:nvSpPr>
        <p:spPr>
          <a:xfrm>
            <a:off x="628650" y="1825650"/>
            <a:ext cx="2866641" cy="2807072"/>
          </a:xfrm>
        </p:spPr>
        <p:txBody>
          <a:bodyPr>
            <a:normAutofit/>
          </a:bodyPr>
          <a:lstStyle/>
          <a:p>
            <a:r>
              <a:rPr lang="en-US" sz="1300" dirty="0"/>
              <a:t>Mining</a:t>
            </a:r>
          </a:p>
          <a:p>
            <a:r>
              <a:rPr lang="en-US" sz="1300" dirty="0"/>
              <a:t>Health care </a:t>
            </a:r>
          </a:p>
          <a:p>
            <a:r>
              <a:rPr lang="en-US" sz="1300" dirty="0"/>
              <a:t>Trades</a:t>
            </a:r>
          </a:p>
          <a:p>
            <a:r>
              <a:rPr lang="en-US" sz="1300" dirty="0"/>
              <a:t>Forestry/Biomass</a:t>
            </a:r>
          </a:p>
          <a:p>
            <a:r>
              <a:rPr lang="en-US" sz="1300" dirty="0"/>
              <a:t>Clean Drinking Water and Wastewater management  </a:t>
            </a:r>
          </a:p>
          <a:p>
            <a:r>
              <a:rPr lang="en-US" sz="1300" dirty="0"/>
              <a:t>Pre-apprenticeship trades </a:t>
            </a:r>
          </a:p>
          <a:p>
            <a:r>
              <a:rPr lang="en-US" sz="1300" dirty="0"/>
              <a:t>Science, Technology, Engineering and Mathematics (STEM)</a:t>
            </a:r>
          </a:p>
          <a:p>
            <a:r>
              <a:rPr lang="en-US" sz="1300" dirty="0"/>
              <a:t>Energy Advisor Training</a:t>
            </a:r>
          </a:p>
          <a:p>
            <a:endParaRPr lang="en-US" sz="1300" dirty="0"/>
          </a:p>
        </p:txBody>
      </p:sp>
    </p:spTree>
    <p:extLst>
      <p:ext uri="{BB962C8B-B14F-4D97-AF65-F5344CB8AC3E}">
        <p14:creationId xmlns:p14="http://schemas.microsoft.com/office/powerpoint/2010/main" val="359548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E5073-D964-550D-7139-24EDC1ABF64A}"/>
              </a:ext>
            </a:extLst>
          </p:cNvPr>
          <p:cNvSpPr>
            <a:spLocks noGrp="1"/>
          </p:cNvSpPr>
          <p:nvPr>
            <p:ph type="title"/>
          </p:nvPr>
        </p:nvSpPr>
        <p:spPr/>
        <p:txBody>
          <a:bodyPr/>
          <a:lstStyle/>
          <a:p>
            <a:r>
              <a:rPr lang="en-US" dirty="0"/>
              <a:t>Trades in the Community </a:t>
            </a:r>
          </a:p>
        </p:txBody>
      </p:sp>
      <p:pic>
        <p:nvPicPr>
          <p:cNvPr id="4" name="Content Placeholder 3">
            <a:extLst>
              <a:ext uri="{FF2B5EF4-FFF2-40B4-BE49-F238E27FC236}">
                <a16:creationId xmlns:a16="http://schemas.microsoft.com/office/drawing/2014/main" id="{6042F111-A06A-BFED-3DE4-15A5E3D2D410}"/>
              </a:ext>
            </a:extLst>
          </p:cNvPr>
          <p:cNvPicPr>
            <a:picLocks noGrp="1" noChangeAspect="1"/>
          </p:cNvPicPr>
          <p:nvPr>
            <p:ph idx="1"/>
          </p:nvPr>
        </p:nvPicPr>
        <p:blipFill>
          <a:blip r:embed="rId3"/>
          <a:stretch>
            <a:fillRect/>
          </a:stretch>
        </p:blipFill>
        <p:spPr>
          <a:xfrm>
            <a:off x="0" y="1742936"/>
            <a:ext cx="1176630" cy="1383912"/>
          </a:xfrm>
          <a:prstGeom prst="rect">
            <a:avLst/>
          </a:prstGeom>
        </p:spPr>
      </p:pic>
      <p:pic>
        <p:nvPicPr>
          <p:cNvPr id="5" name="Picture 4">
            <a:extLst>
              <a:ext uri="{FF2B5EF4-FFF2-40B4-BE49-F238E27FC236}">
                <a16:creationId xmlns:a16="http://schemas.microsoft.com/office/drawing/2014/main" id="{EFB3E4F2-A5FE-537B-5085-1CB0F24D09D6}"/>
              </a:ext>
            </a:extLst>
          </p:cNvPr>
          <p:cNvPicPr>
            <a:picLocks noChangeAspect="1"/>
          </p:cNvPicPr>
          <p:nvPr/>
        </p:nvPicPr>
        <p:blipFill>
          <a:blip r:embed="rId4"/>
          <a:stretch>
            <a:fillRect/>
          </a:stretch>
        </p:blipFill>
        <p:spPr>
          <a:xfrm>
            <a:off x="6211570" y="14351"/>
            <a:ext cx="2932430" cy="2462997"/>
          </a:xfrm>
          <a:prstGeom prst="rect">
            <a:avLst/>
          </a:prstGeom>
        </p:spPr>
      </p:pic>
      <p:pic>
        <p:nvPicPr>
          <p:cNvPr id="6" name="Picture 5">
            <a:extLst>
              <a:ext uri="{FF2B5EF4-FFF2-40B4-BE49-F238E27FC236}">
                <a16:creationId xmlns:a16="http://schemas.microsoft.com/office/drawing/2014/main" id="{6976EDB5-A48D-B63E-6557-D9C5C6236CC4}"/>
              </a:ext>
            </a:extLst>
          </p:cNvPr>
          <p:cNvPicPr>
            <a:picLocks noChangeAspect="1"/>
          </p:cNvPicPr>
          <p:nvPr/>
        </p:nvPicPr>
        <p:blipFill>
          <a:blip r:embed="rId5"/>
          <a:stretch>
            <a:fillRect/>
          </a:stretch>
        </p:blipFill>
        <p:spPr>
          <a:xfrm>
            <a:off x="4285860" y="1526510"/>
            <a:ext cx="2060627" cy="1816765"/>
          </a:xfrm>
          <a:prstGeom prst="rect">
            <a:avLst/>
          </a:prstGeom>
        </p:spPr>
      </p:pic>
      <p:pic>
        <p:nvPicPr>
          <p:cNvPr id="7" name="Picture 6">
            <a:extLst>
              <a:ext uri="{FF2B5EF4-FFF2-40B4-BE49-F238E27FC236}">
                <a16:creationId xmlns:a16="http://schemas.microsoft.com/office/drawing/2014/main" id="{F5C85A81-2702-0760-2A9C-EC8F718426C0}"/>
              </a:ext>
            </a:extLst>
          </p:cNvPr>
          <p:cNvPicPr>
            <a:picLocks noChangeAspect="1"/>
          </p:cNvPicPr>
          <p:nvPr/>
        </p:nvPicPr>
        <p:blipFill>
          <a:blip r:embed="rId6"/>
          <a:stretch>
            <a:fillRect/>
          </a:stretch>
        </p:blipFill>
        <p:spPr>
          <a:xfrm>
            <a:off x="127630" y="3254075"/>
            <a:ext cx="2962913" cy="1566808"/>
          </a:xfrm>
          <a:prstGeom prst="rect">
            <a:avLst/>
          </a:prstGeom>
        </p:spPr>
      </p:pic>
      <p:pic>
        <p:nvPicPr>
          <p:cNvPr id="8" name="Picture 7">
            <a:extLst>
              <a:ext uri="{FF2B5EF4-FFF2-40B4-BE49-F238E27FC236}">
                <a16:creationId xmlns:a16="http://schemas.microsoft.com/office/drawing/2014/main" id="{1DB62811-46E5-D474-7E7E-D0E1B3A36016}"/>
              </a:ext>
            </a:extLst>
          </p:cNvPr>
          <p:cNvPicPr>
            <a:picLocks noChangeAspect="1"/>
          </p:cNvPicPr>
          <p:nvPr/>
        </p:nvPicPr>
        <p:blipFill>
          <a:blip r:embed="rId7"/>
          <a:stretch>
            <a:fillRect/>
          </a:stretch>
        </p:blipFill>
        <p:spPr>
          <a:xfrm>
            <a:off x="6703359" y="2802098"/>
            <a:ext cx="2383743" cy="2048434"/>
          </a:xfrm>
          <a:prstGeom prst="rect">
            <a:avLst/>
          </a:prstGeom>
        </p:spPr>
      </p:pic>
      <p:pic>
        <p:nvPicPr>
          <p:cNvPr id="9" name="Picture 8">
            <a:extLst>
              <a:ext uri="{FF2B5EF4-FFF2-40B4-BE49-F238E27FC236}">
                <a16:creationId xmlns:a16="http://schemas.microsoft.com/office/drawing/2014/main" id="{2B0CB1B5-AAA1-2AD0-0DBD-2402C5F0263F}"/>
              </a:ext>
            </a:extLst>
          </p:cNvPr>
          <p:cNvPicPr>
            <a:picLocks noChangeAspect="1"/>
          </p:cNvPicPr>
          <p:nvPr/>
        </p:nvPicPr>
        <p:blipFill>
          <a:blip r:embed="rId8"/>
          <a:stretch>
            <a:fillRect/>
          </a:stretch>
        </p:blipFill>
        <p:spPr>
          <a:xfrm>
            <a:off x="1176630" y="1742936"/>
            <a:ext cx="2962914" cy="1028701"/>
          </a:xfrm>
          <a:prstGeom prst="rect">
            <a:avLst/>
          </a:prstGeom>
        </p:spPr>
      </p:pic>
      <p:pic>
        <p:nvPicPr>
          <p:cNvPr id="10" name="Picture 9">
            <a:extLst>
              <a:ext uri="{FF2B5EF4-FFF2-40B4-BE49-F238E27FC236}">
                <a16:creationId xmlns:a16="http://schemas.microsoft.com/office/drawing/2014/main" id="{51A6DAB0-0567-D3EC-3142-9D843B140186}"/>
              </a:ext>
            </a:extLst>
          </p:cNvPr>
          <p:cNvPicPr>
            <a:picLocks noChangeAspect="1"/>
          </p:cNvPicPr>
          <p:nvPr/>
        </p:nvPicPr>
        <p:blipFill>
          <a:blip r:embed="rId9"/>
          <a:stretch>
            <a:fillRect/>
          </a:stretch>
        </p:blipFill>
        <p:spPr>
          <a:xfrm>
            <a:off x="3722685" y="3480132"/>
            <a:ext cx="1824227" cy="1250576"/>
          </a:xfrm>
          <a:prstGeom prst="rect">
            <a:avLst/>
          </a:prstGeom>
        </p:spPr>
      </p:pic>
    </p:spTree>
    <p:extLst>
      <p:ext uri="{BB962C8B-B14F-4D97-AF65-F5344CB8AC3E}">
        <p14:creationId xmlns:p14="http://schemas.microsoft.com/office/powerpoint/2010/main" val="3692604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3BC83-A23F-A383-EA4B-5548B566A8BF}"/>
              </a:ext>
            </a:extLst>
          </p:cNvPr>
          <p:cNvSpPr>
            <a:spLocks noGrp="1"/>
          </p:cNvSpPr>
          <p:nvPr>
            <p:ph type="title"/>
          </p:nvPr>
        </p:nvSpPr>
        <p:spPr>
          <a:xfrm>
            <a:off x="131781" y="900953"/>
            <a:ext cx="4107894" cy="605118"/>
          </a:xfrm>
        </p:spPr>
        <p:txBody>
          <a:bodyPr vert="horz" lIns="68580" tIns="34290" rIns="68580" bIns="34290" rtlCol="0">
            <a:normAutofit fontScale="90000"/>
          </a:bodyPr>
          <a:lstStyle/>
          <a:p>
            <a:r>
              <a:rPr lang="en-US" sz="2700" dirty="0"/>
              <a:t>Health Care in The Community </a:t>
            </a:r>
          </a:p>
        </p:txBody>
      </p:sp>
      <p:sp>
        <p:nvSpPr>
          <p:cNvPr id="28" name="Content Placeholder 27">
            <a:extLst>
              <a:ext uri="{FF2B5EF4-FFF2-40B4-BE49-F238E27FC236}">
                <a16:creationId xmlns:a16="http://schemas.microsoft.com/office/drawing/2014/main" id="{80A451FB-5B05-1DB8-7423-13C0EDA6660F}"/>
              </a:ext>
            </a:extLst>
          </p:cNvPr>
          <p:cNvSpPr>
            <a:spLocks noGrp="1"/>
          </p:cNvSpPr>
          <p:nvPr>
            <p:ph idx="1"/>
          </p:nvPr>
        </p:nvSpPr>
        <p:spPr>
          <a:xfrm>
            <a:off x="18019" y="1646593"/>
            <a:ext cx="3868795" cy="2151610"/>
          </a:xfrm>
        </p:spPr>
        <p:txBody>
          <a:bodyPr anchor="t">
            <a:normAutofit/>
          </a:bodyPr>
          <a:lstStyle/>
          <a:p>
            <a:pPr marL="0" indent="0">
              <a:buNone/>
            </a:pPr>
            <a:r>
              <a:rPr lang="en-US" sz="1500" dirty="0"/>
              <a:t>Community Rehabilitation Worker Program  </a:t>
            </a:r>
          </a:p>
          <a:p>
            <a:r>
              <a:rPr lang="en-US" sz="1100" dirty="0"/>
              <a:t>St. Joseph's Care Group </a:t>
            </a:r>
          </a:p>
          <a:p>
            <a:r>
              <a:rPr lang="en-US" sz="1100" dirty="0"/>
              <a:t>Eabametoong, North Caribou, Sandy Lake and Bearskin Lake. </a:t>
            </a:r>
            <a:endParaRPr lang="en-US" sz="900" dirty="0"/>
          </a:p>
          <a:p>
            <a:pPr marL="0" indent="0">
              <a:buNone/>
            </a:pPr>
            <a:r>
              <a:rPr lang="en-US" sz="1400" dirty="0"/>
              <a:t>Personal support worker program. Medical Lab Assistant Home and Community Support worker</a:t>
            </a:r>
          </a:p>
          <a:p>
            <a:r>
              <a:rPr lang="en-US" sz="1100" dirty="0"/>
              <a:t>Wiigwas, Sioux Lookout First Nations Health Authority, SLAAM, OSHKI-Wenjack, Dilico</a:t>
            </a:r>
          </a:p>
          <a:p>
            <a:endParaRPr lang="en-US" sz="900" dirty="0"/>
          </a:p>
        </p:txBody>
      </p:sp>
      <p:pic>
        <p:nvPicPr>
          <p:cNvPr id="11" name="Picture 10" descr="A group of people in a room&#10;&#10;Description automatically generated with medium confidence">
            <a:extLst>
              <a:ext uri="{FF2B5EF4-FFF2-40B4-BE49-F238E27FC236}">
                <a16:creationId xmlns:a16="http://schemas.microsoft.com/office/drawing/2014/main" id="{C755C50D-6432-BB08-A3A9-84620C6DA5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526" r="-2" b="8472"/>
          <a:stretch/>
        </p:blipFill>
        <p:spPr>
          <a:xfrm>
            <a:off x="4465004" y="1253679"/>
            <a:ext cx="2399720" cy="215161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17" name="Picture 16" descr="A group of people in a room&#10;&#10;Description automatically generated with low confidence">
            <a:extLst>
              <a:ext uri="{FF2B5EF4-FFF2-40B4-BE49-F238E27FC236}">
                <a16:creationId xmlns:a16="http://schemas.microsoft.com/office/drawing/2014/main" id="{A32F8969-4CC4-D466-95B1-A11D91C428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015" r="14238" b="5"/>
          <a:stretch/>
        </p:blipFill>
        <p:spPr>
          <a:xfrm>
            <a:off x="6488206" y="2541494"/>
            <a:ext cx="2057400" cy="20574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5" name="Picture 14" descr="A group of people in a car&#10;&#10;Description automatically generated with medium confidence">
            <a:extLst>
              <a:ext uri="{FF2B5EF4-FFF2-40B4-BE49-F238E27FC236}">
                <a16:creationId xmlns:a16="http://schemas.microsoft.com/office/drawing/2014/main" id="{5C20C522-801F-7998-583E-A201E98E41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9529" r="-4" b="7577"/>
          <a:stretch/>
        </p:blipFill>
        <p:spPr>
          <a:xfrm>
            <a:off x="6208968" y="0"/>
            <a:ext cx="2935032" cy="1889310"/>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13" name="Picture 12" descr="A group of people sitting around a table with laptops&#10;&#10;Description automatically generated with medium confidence">
            <a:extLst>
              <a:ext uri="{FF2B5EF4-FFF2-40B4-BE49-F238E27FC236}">
                <a16:creationId xmlns:a16="http://schemas.microsoft.com/office/drawing/2014/main" id="{FD438361-24AD-8CC5-CCAE-3BEFACBFE7F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882" r="5" b="7629"/>
          <a:stretch/>
        </p:blipFill>
        <p:spPr>
          <a:xfrm>
            <a:off x="2405486" y="3314934"/>
            <a:ext cx="2962656" cy="1566346"/>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Tree>
    <p:extLst>
      <p:ext uri="{BB962C8B-B14F-4D97-AF65-F5344CB8AC3E}">
        <p14:creationId xmlns:p14="http://schemas.microsoft.com/office/powerpoint/2010/main" val="1339268040"/>
      </p:ext>
    </p:extLst>
  </p:cSld>
  <p:clrMapOvr>
    <a:masterClrMapping/>
  </p:clrMapOvr>
</p:sld>
</file>

<file path=ppt/theme/theme1.xml><?xml version="1.0" encoding="utf-8"?>
<a:theme xmlns:a="http://schemas.openxmlformats.org/drawingml/2006/main" name="ConfederationCollege_WHI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federation  FONTS WHITE">
      <a:majorFont>
        <a:latin typeface="Calibri bol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nfederationCollege_WHI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federation  FONTS WHITE">
      <a:majorFont>
        <a:latin typeface="Calibri bol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4659</TotalTime>
  <Words>1246</Words>
  <Application>Microsoft Office PowerPoint</Application>
  <PresentationFormat>On-screen Show (16:9)</PresentationFormat>
  <Paragraphs>125</Paragraphs>
  <Slides>11</Slides>
  <Notes>11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11</vt:i4>
      </vt:variant>
    </vt:vector>
  </HeadingPairs>
  <TitlesOfParts>
    <vt:vector size="16" baseType="lpstr">
      <vt:lpstr>Arial</vt:lpstr>
      <vt:lpstr>Calibri</vt:lpstr>
      <vt:lpstr>Calibri bold</vt:lpstr>
      <vt:lpstr>ConfederationCollege_WHITE </vt:lpstr>
      <vt:lpstr>1_ConfederationCollege_WHITE </vt:lpstr>
      <vt:lpstr> The Power of Partnerships </vt:lpstr>
      <vt:lpstr>PowerPoint Presentation</vt:lpstr>
      <vt:lpstr>Guiding Principles </vt:lpstr>
      <vt:lpstr>Innovation</vt:lpstr>
      <vt:lpstr>Sustainability</vt:lpstr>
      <vt:lpstr>Industry-Driven Skilled Workforce</vt:lpstr>
      <vt:lpstr>Training Priorities </vt:lpstr>
      <vt:lpstr>Trades in the Community </vt:lpstr>
      <vt:lpstr>Health Care in The Community </vt:lpstr>
      <vt:lpstr>Critical Success Factors </vt:lpstr>
      <vt:lpstr>Questions ?</vt:lpstr>
    </vt:vector>
  </TitlesOfParts>
  <Company>Confederation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Scott</dc:creator>
  <cp:lastModifiedBy>ccline1 (Carol Cline)</cp:lastModifiedBy>
  <cp:revision>31</cp:revision>
  <cp:lastPrinted>2024-04-22T18:13:46Z</cp:lastPrinted>
  <dcterms:created xsi:type="dcterms:W3CDTF">2015-04-22T15:21:09Z</dcterms:created>
  <dcterms:modified xsi:type="dcterms:W3CDTF">2024-04-24T21:08:06Z</dcterms:modified>
</cp:coreProperties>
</file>