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277" r:id="rId5"/>
    <p:sldId id="279" r:id="rId6"/>
    <p:sldId id="270" r:id="rId7"/>
    <p:sldId id="298" r:id="rId8"/>
    <p:sldId id="333" r:id="rId9"/>
    <p:sldId id="334" r:id="rId10"/>
    <p:sldId id="335" r:id="rId11"/>
    <p:sldId id="299" r:id="rId12"/>
    <p:sldId id="296" r:id="rId13"/>
    <p:sldId id="300" r:id="rId14"/>
    <p:sldId id="301" r:id="rId15"/>
    <p:sldId id="330" r:id="rId16"/>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141">
          <p15:clr>
            <a:srgbClr val="A4A3A4"/>
          </p15:clr>
        </p15:guide>
        <p15:guide id="4" orient="horz" pos="2777">
          <p15:clr>
            <a:srgbClr val="A4A3A4"/>
          </p15:clr>
        </p15:guide>
        <p15:guide id="5" pos="285">
          <p15:clr>
            <a:srgbClr val="A4A3A4"/>
          </p15:clr>
        </p15:guide>
        <p15:guide id="6" pos="545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Jaremchuk" initials="JJ" lastIdx="1" clrIdx="0">
    <p:extLst>
      <p:ext uri="{19B8F6BF-5375-455C-9EA6-DF929625EA0E}">
        <p15:presenceInfo xmlns:p15="http://schemas.microsoft.com/office/powerpoint/2012/main" userId="S::Jessica.Jaremchuk@intactpublicentities.ca::3e848b9d-7efb-42d1-b2f2-fc2292316f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0C30"/>
    <a:srgbClr val="7F7F7F"/>
    <a:srgbClr val="009C98"/>
    <a:srgbClr val="00B3BE"/>
    <a:srgbClr val="009A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24E643-CA01-4AFE-B458-C76E19A3509D}" v="17" dt="2024-04-24T19:59:52.1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83205" autoAdjust="0"/>
  </p:normalViewPr>
  <p:slideViewPr>
    <p:cSldViewPr snapToGrid="0">
      <p:cViewPr varScale="1">
        <p:scale>
          <a:sx n="94" d="100"/>
          <a:sy n="94" d="100"/>
        </p:scale>
        <p:origin x="585" y="33"/>
      </p:cViewPr>
      <p:guideLst>
        <p:guide orient="horz" pos="2160"/>
        <p:guide pos="3840"/>
        <p:guide orient="horz" pos="2141"/>
        <p:guide orient="horz" pos="2777"/>
        <p:guide pos="285"/>
        <p:guide pos="5459"/>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3" d="100"/>
          <a:sy n="83" d="100"/>
        </p:scale>
        <p:origin x="-198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Jaremchuk" userId="3e848b9d-7efb-42d1-b2f2-fc2292316f1a" providerId="ADAL" clId="{36B61F8B-E58E-421A-82DF-80031B5BE6A9}"/>
    <pc:docChg chg="addSld delSld modSld sldOrd">
      <pc:chgData name="Jessica Jaremchuk" userId="3e848b9d-7efb-42d1-b2f2-fc2292316f1a" providerId="ADAL" clId="{36B61F8B-E58E-421A-82DF-80031B5BE6A9}" dt="2024-04-17T20:29:07.922" v="70"/>
      <pc:docMkLst>
        <pc:docMk/>
      </pc:docMkLst>
      <pc:sldChg chg="modSp mod">
        <pc:chgData name="Jessica Jaremchuk" userId="3e848b9d-7efb-42d1-b2f2-fc2292316f1a" providerId="ADAL" clId="{36B61F8B-E58E-421A-82DF-80031B5BE6A9}" dt="2024-03-20T23:21:45.162" v="64" actId="255"/>
        <pc:sldMkLst>
          <pc:docMk/>
          <pc:sldMk cId="3853969775" sldId="277"/>
        </pc:sldMkLst>
        <pc:spChg chg="mod">
          <ac:chgData name="Jessica Jaremchuk" userId="3e848b9d-7efb-42d1-b2f2-fc2292316f1a" providerId="ADAL" clId="{36B61F8B-E58E-421A-82DF-80031B5BE6A9}" dt="2024-03-20T23:21:45.162" v="64" actId="255"/>
          <ac:spMkLst>
            <pc:docMk/>
            <pc:sldMk cId="3853969775" sldId="277"/>
            <ac:spMk id="5" creationId="{00000000-0000-0000-0000-000000000000}"/>
          </ac:spMkLst>
        </pc:spChg>
        <pc:spChg chg="mod">
          <ac:chgData name="Jessica Jaremchuk" userId="3e848b9d-7efb-42d1-b2f2-fc2292316f1a" providerId="ADAL" clId="{36B61F8B-E58E-421A-82DF-80031B5BE6A9}" dt="2024-03-20T23:21:38.752" v="63" actId="20577"/>
          <ac:spMkLst>
            <pc:docMk/>
            <pc:sldMk cId="3853969775" sldId="277"/>
            <ac:spMk id="6" creationId="{00000000-0000-0000-0000-000000000000}"/>
          </ac:spMkLst>
        </pc:spChg>
      </pc:sldChg>
      <pc:sldChg chg="del">
        <pc:chgData name="Jessica Jaremchuk" userId="3e848b9d-7efb-42d1-b2f2-fc2292316f1a" providerId="ADAL" clId="{36B61F8B-E58E-421A-82DF-80031B5BE6A9}" dt="2024-04-17T20:28:41.274" v="68" actId="47"/>
        <pc:sldMkLst>
          <pc:docMk/>
          <pc:sldMk cId="1178084956" sldId="292"/>
        </pc:sldMkLst>
      </pc:sldChg>
      <pc:sldChg chg="ord">
        <pc:chgData name="Jessica Jaremchuk" userId="3e848b9d-7efb-42d1-b2f2-fc2292316f1a" providerId="ADAL" clId="{36B61F8B-E58E-421A-82DF-80031B5BE6A9}" dt="2024-04-17T20:29:07.922" v="70"/>
        <pc:sldMkLst>
          <pc:docMk/>
          <pc:sldMk cId="525738096" sldId="295"/>
        </pc:sldMkLst>
      </pc:sldChg>
      <pc:sldChg chg="ord">
        <pc:chgData name="Jessica Jaremchuk" userId="3e848b9d-7efb-42d1-b2f2-fc2292316f1a" providerId="ADAL" clId="{36B61F8B-E58E-421A-82DF-80031B5BE6A9}" dt="2024-04-17T20:28:30.446" v="67"/>
        <pc:sldMkLst>
          <pc:docMk/>
          <pc:sldMk cId="4159694250" sldId="296"/>
        </pc:sldMkLst>
      </pc:sldChg>
      <pc:sldChg chg="add">
        <pc:chgData name="Jessica Jaremchuk" userId="3e848b9d-7efb-42d1-b2f2-fc2292316f1a" providerId="ADAL" clId="{36B61F8B-E58E-421A-82DF-80031B5BE6A9}" dt="2024-04-17T20:27:37.472" v="65"/>
        <pc:sldMkLst>
          <pc:docMk/>
          <pc:sldMk cId="1417644322" sldId="297"/>
        </pc:sldMkLst>
      </pc:sldChg>
    </pc:docChg>
  </pc:docChgLst>
  <pc:docChgLst>
    <pc:chgData name="Jessica Jaremchuk" userId="3e848b9d-7efb-42d1-b2f2-fc2292316f1a" providerId="ADAL" clId="{D324E643-CA01-4AFE-B458-C76E19A3509D}"/>
    <pc:docChg chg="undo custSel addSld delSld modSld sldOrd delMainMaster">
      <pc:chgData name="Jessica Jaremchuk" userId="3e848b9d-7efb-42d1-b2f2-fc2292316f1a" providerId="ADAL" clId="{D324E643-CA01-4AFE-B458-C76E19A3509D}" dt="2024-04-24T20:14:47.459" v="584" actId="20577"/>
      <pc:docMkLst>
        <pc:docMk/>
      </pc:docMkLst>
      <pc:sldChg chg="del">
        <pc:chgData name="Jessica Jaremchuk" userId="3e848b9d-7efb-42d1-b2f2-fc2292316f1a" providerId="ADAL" clId="{D324E643-CA01-4AFE-B458-C76E19A3509D}" dt="2024-04-24T19:53:48.978" v="161" actId="47"/>
        <pc:sldMkLst>
          <pc:docMk/>
          <pc:sldMk cId="2161841018" sldId="259"/>
        </pc:sldMkLst>
      </pc:sldChg>
      <pc:sldChg chg="delSp modSp del mod setBg modNotesTx">
        <pc:chgData name="Jessica Jaremchuk" userId="3e848b9d-7efb-42d1-b2f2-fc2292316f1a" providerId="ADAL" clId="{D324E643-CA01-4AFE-B458-C76E19A3509D}" dt="2024-04-24T20:00:17.795" v="500" actId="47"/>
        <pc:sldMkLst>
          <pc:docMk/>
          <pc:sldMk cId="3997077432" sldId="260"/>
        </pc:sldMkLst>
        <pc:spChg chg="del mod">
          <ac:chgData name="Jessica Jaremchuk" userId="3e848b9d-7efb-42d1-b2f2-fc2292316f1a" providerId="ADAL" clId="{D324E643-CA01-4AFE-B458-C76E19A3509D}" dt="2024-04-24T19:59:14.496" v="468"/>
          <ac:spMkLst>
            <pc:docMk/>
            <pc:sldMk cId="3997077432" sldId="260"/>
            <ac:spMk id="3" creationId="{16AE2ED5-92F3-114B-9E9F-472C9F30DC9B}"/>
          </ac:spMkLst>
        </pc:spChg>
      </pc:sldChg>
      <pc:sldChg chg="modSp mod ord">
        <pc:chgData name="Jessica Jaremchuk" userId="3e848b9d-7efb-42d1-b2f2-fc2292316f1a" providerId="ADAL" clId="{D324E643-CA01-4AFE-B458-C76E19A3509D}" dt="2024-04-24T20:12:17.671" v="568" actId="20577"/>
        <pc:sldMkLst>
          <pc:docMk/>
          <pc:sldMk cId="679236102" sldId="270"/>
        </pc:sldMkLst>
        <pc:spChg chg="mod">
          <ac:chgData name="Jessica Jaremchuk" userId="3e848b9d-7efb-42d1-b2f2-fc2292316f1a" providerId="ADAL" clId="{D324E643-CA01-4AFE-B458-C76E19A3509D}" dt="2024-04-24T20:12:17.671" v="568" actId="20577"/>
          <ac:spMkLst>
            <pc:docMk/>
            <pc:sldMk cId="679236102" sldId="270"/>
            <ac:spMk id="19" creationId="{00000000-0000-0000-0000-000000000000}"/>
          </ac:spMkLst>
        </pc:spChg>
      </pc:sldChg>
      <pc:sldChg chg="del">
        <pc:chgData name="Jessica Jaremchuk" userId="3e848b9d-7efb-42d1-b2f2-fc2292316f1a" providerId="ADAL" clId="{D324E643-CA01-4AFE-B458-C76E19A3509D}" dt="2024-04-24T20:00:19.298" v="501" actId="47"/>
        <pc:sldMkLst>
          <pc:docMk/>
          <pc:sldMk cId="898750744" sldId="271"/>
        </pc:sldMkLst>
      </pc:sldChg>
      <pc:sldChg chg="del">
        <pc:chgData name="Jessica Jaremchuk" userId="3e848b9d-7efb-42d1-b2f2-fc2292316f1a" providerId="ADAL" clId="{D324E643-CA01-4AFE-B458-C76E19A3509D}" dt="2024-04-24T19:55:34.002" v="243" actId="47"/>
        <pc:sldMkLst>
          <pc:docMk/>
          <pc:sldMk cId="3612819910" sldId="275"/>
        </pc:sldMkLst>
      </pc:sldChg>
      <pc:sldChg chg="modSp mod">
        <pc:chgData name="Jessica Jaremchuk" userId="3e848b9d-7efb-42d1-b2f2-fc2292316f1a" providerId="ADAL" clId="{D324E643-CA01-4AFE-B458-C76E19A3509D}" dt="2024-04-24T20:12:13.647" v="566" actId="20577"/>
        <pc:sldMkLst>
          <pc:docMk/>
          <pc:sldMk cId="383933104" sldId="279"/>
        </pc:sldMkLst>
        <pc:spChg chg="mod">
          <ac:chgData name="Jessica Jaremchuk" userId="3e848b9d-7efb-42d1-b2f2-fc2292316f1a" providerId="ADAL" clId="{D324E643-CA01-4AFE-B458-C76E19A3509D}" dt="2024-04-24T20:12:13.647" v="566" actId="20577"/>
          <ac:spMkLst>
            <pc:docMk/>
            <pc:sldMk cId="383933104" sldId="279"/>
            <ac:spMk id="19" creationId="{00000000-0000-0000-0000-000000000000}"/>
          </ac:spMkLst>
        </pc:spChg>
      </pc:sldChg>
      <pc:sldChg chg="del">
        <pc:chgData name="Jessica Jaremchuk" userId="3e848b9d-7efb-42d1-b2f2-fc2292316f1a" providerId="ADAL" clId="{D324E643-CA01-4AFE-B458-C76E19A3509D}" dt="2024-04-24T20:08:57.763" v="558" actId="47"/>
        <pc:sldMkLst>
          <pc:docMk/>
          <pc:sldMk cId="2284909995" sldId="280"/>
        </pc:sldMkLst>
      </pc:sldChg>
      <pc:sldChg chg="del">
        <pc:chgData name="Jessica Jaremchuk" userId="3e848b9d-7efb-42d1-b2f2-fc2292316f1a" providerId="ADAL" clId="{D324E643-CA01-4AFE-B458-C76E19A3509D}" dt="2024-04-24T20:08:21.649" v="554" actId="47"/>
        <pc:sldMkLst>
          <pc:docMk/>
          <pc:sldMk cId="1428565318" sldId="281"/>
        </pc:sldMkLst>
      </pc:sldChg>
      <pc:sldChg chg="del">
        <pc:chgData name="Jessica Jaremchuk" userId="3e848b9d-7efb-42d1-b2f2-fc2292316f1a" providerId="ADAL" clId="{D324E643-CA01-4AFE-B458-C76E19A3509D}" dt="2024-04-24T19:54:33.697" v="200" actId="47"/>
        <pc:sldMkLst>
          <pc:docMk/>
          <pc:sldMk cId="1585953371" sldId="282"/>
        </pc:sldMkLst>
      </pc:sldChg>
      <pc:sldChg chg="del">
        <pc:chgData name="Jessica Jaremchuk" userId="3e848b9d-7efb-42d1-b2f2-fc2292316f1a" providerId="ADAL" clId="{D324E643-CA01-4AFE-B458-C76E19A3509D}" dt="2024-04-24T19:54:53.546" v="217" actId="47"/>
        <pc:sldMkLst>
          <pc:docMk/>
          <pc:sldMk cId="625018427" sldId="283"/>
        </pc:sldMkLst>
      </pc:sldChg>
      <pc:sldChg chg="del">
        <pc:chgData name="Jessica Jaremchuk" userId="3e848b9d-7efb-42d1-b2f2-fc2292316f1a" providerId="ADAL" clId="{D324E643-CA01-4AFE-B458-C76E19A3509D}" dt="2024-04-24T20:08:35.699" v="555" actId="47"/>
        <pc:sldMkLst>
          <pc:docMk/>
          <pc:sldMk cId="382595940" sldId="284"/>
        </pc:sldMkLst>
      </pc:sldChg>
      <pc:sldChg chg="del">
        <pc:chgData name="Jessica Jaremchuk" userId="3e848b9d-7efb-42d1-b2f2-fc2292316f1a" providerId="ADAL" clId="{D324E643-CA01-4AFE-B458-C76E19A3509D}" dt="2024-04-24T20:08:59.358" v="559" actId="47"/>
        <pc:sldMkLst>
          <pc:docMk/>
          <pc:sldMk cId="605839683" sldId="286"/>
        </pc:sldMkLst>
      </pc:sldChg>
      <pc:sldChg chg="del">
        <pc:chgData name="Jessica Jaremchuk" userId="3e848b9d-7efb-42d1-b2f2-fc2292316f1a" providerId="ADAL" clId="{D324E643-CA01-4AFE-B458-C76E19A3509D}" dt="2024-04-24T19:53:04.074" v="116" actId="47"/>
        <pc:sldMkLst>
          <pc:docMk/>
          <pc:sldMk cId="4144676511" sldId="292"/>
        </pc:sldMkLst>
      </pc:sldChg>
      <pc:sldChg chg="del">
        <pc:chgData name="Jessica Jaremchuk" userId="3e848b9d-7efb-42d1-b2f2-fc2292316f1a" providerId="ADAL" clId="{D324E643-CA01-4AFE-B458-C76E19A3509D}" dt="2024-04-24T20:08:15.967" v="552" actId="47"/>
        <pc:sldMkLst>
          <pc:docMk/>
          <pc:sldMk cId="525738096" sldId="295"/>
        </pc:sldMkLst>
      </pc:sldChg>
      <pc:sldChg chg="modSp mod ord">
        <pc:chgData name="Jessica Jaremchuk" userId="3e848b9d-7efb-42d1-b2f2-fc2292316f1a" providerId="ADAL" clId="{D324E643-CA01-4AFE-B458-C76E19A3509D}" dt="2024-04-24T20:11:45.014" v="564" actId="20577"/>
        <pc:sldMkLst>
          <pc:docMk/>
          <pc:sldMk cId="4159694250" sldId="296"/>
        </pc:sldMkLst>
        <pc:spChg chg="mod">
          <ac:chgData name="Jessica Jaremchuk" userId="3e848b9d-7efb-42d1-b2f2-fc2292316f1a" providerId="ADAL" clId="{D324E643-CA01-4AFE-B458-C76E19A3509D}" dt="2024-04-24T20:11:45.014" v="564" actId="20577"/>
          <ac:spMkLst>
            <pc:docMk/>
            <pc:sldMk cId="4159694250" sldId="296"/>
            <ac:spMk id="2" creationId="{0C3BC5B9-7BCA-43F1-9CA0-D6C6A8154284}"/>
          </ac:spMkLst>
        </pc:spChg>
      </pc:sldChg>
      <pc:sldChg chg="del">
        <pc:chgData name="Jessica Jaremchuk" userId="3e848b9d-7efb-42d1-b2f2-fc2292316f1a" providerId="ADAL" clId="{D324E643-CA01-4AFE-B458-C76E19A3509D}" dt="2024-04-24T20:08:19.930" v="553" actId="47"/>
        <pc:sldMkLst>
          <pc:docMk/>
          <pc:sldMk cId="1417644322" sldId="297"/>
        </pc:sldMkLst>
      </pc:sldChg>
      <pc:sldChg chg="modSp mod">
        <pc:chgData name="Jessica Jaremchuk" userId="3e848b9d-7efb-42d1-b2f2-fc2292316f1a" providerId="ADAL" clId="{D324E643-CA01-4AFE-B458-C76E19A3509D}" dt="2024-04-24T20:14:47.459" v="584" actId="20577"/>
        <pc:sldMkLst>
          <pc:docMk/>
          <pc:sldMk cId="3517920204" sldId="298"/>
        </pc:sldMkLst>
        <pc:spChg chg="mod">
          <ac:chgData name="Jessica Jaremchuk" userId="3e848b9d-7efb-42d1-b2f2-fc2292316f1a" providerId="ADAL" clId="{D324E643-CA01-4AFE-B458-C76E19A3509D}" dt="2024-04-24T20:14:47.459" v="584" actId="20577"/>
          <ac:spMkLst>
            <pc:docMk/>
            <pc:sldMk cId="3517920204" sldId="298"/>
            <ac:spMk id="2" creationId="{FC34835A-E475-CEBE-F6BA-BE38515292BD}"/>
          </ac:spMkLst>
        </pc:spChg>
      </pc:sldChg>
      <pc:sldChg chg="del">
        <pc:chgData name="Jessica Jaremchuk" userId="3e848b9d-7efb-42d1-b2f2-fc2292316f1a" providerId="ADAL" clId="{D324E643-CA01-4AFE-B458-C76E19A3509D}" dt="2024-04-24T19:53:05.776" v="117" actId="47"/>
        <pc:sldMkLst>
          <pc:docMk/>
          <pc:sldMk cId="3212613942" sldId="331"/>
        </pc:sldMkLst>
      </pc:sldChg>
      <pc:sldChg chg="del">
        <pc:chgData name="Jessica Jaremchuk" userId="3e848b9d-7efb-42d1-b2f2-fc2292316f1a" providerId="ADAL" clId="{D324E643-CA01-4AFE-B458-C76E19A3509D}" dt="2024-04-24T19:55:33.024" v="242" actId="47"/>
        <pc:sldMkLst>
          <pc:docMk/>
          <pc:sldMk cId="1858042012" sldId="332"/>
        </pc:sldMkLst>
      </pc:sldChg>
      <pc:sldChg chg="delSp modSp new mod modNotesTx">
        <pc:chgData name="Jessica Jaremchuk" userId="3e848b9d-7efb-42d1-b2f2-fc2292316f1a" providerId="ADAL" clId="{D324E643-CA01-4AFE-B458-C76E19A3509D}" dt="2024-04-24T20:06:42.717" v="549" actId="20577"/>
        <pc:sldMkLst>
          <pc:docMk/>
          <pc:sldMk cId="2880844928" sldId="333"/>
        </pc:sldMkLst>
        <pc:spChg chg="mod">
          <ac:chgData name="Jessica Jaremchuk" userId="3e848b9d-7efb-42d1-b2f2-fc2292316f1a" providerId="ADAL" clId="{D324E643-CA01-4AFE-B458-C76E19A3509D}" dt="2024-04-24T19:51:05.575" v="100" actId="20577"/>
          <ac:spMkLst>
            <pc:docMk/>
            <pc:sldMk cId="2880844928" sldId="333"/>
            <ac:spMk id="2" creationId="{E1DEE32C-7841-C5DB-6821-81705AD876DB}"/>
          </ac:spMkLst>
        </pc:spChg>
        <pc:spChg chg="del mod">
          <ac:chgData name="Jessica Jaremchuk" userId="3e848b9d-7efb-42d1-b2f2-fc2292316f1a" providerId="ADAL" clId="{D324E643-CA01-4AFE-B458-C76E19A3509D}" dt="2024-04-24T19:50:10.503" v="14" actId="478"/>
          <ac:spMkLst>
            <pc:docMk/>
            <pc:sldMk cId="2880844928" sldId="333"/>
            <ac:spMk id="3" creationId="{AB570112-855A-F7ED-EE25-4EB6F123C4FD}"/>
          </ac:spMkLst>
        </pc:spChg>
        <pc:spChg chg="del mod">
          <ac:chgData name="Jessica Jaremchuk" userId="3e848b9d-7efb-42d1-b2f2-fc2292316f1a" providerId="ADAL" clId="{D324E643-CA01-4AFE-B458-C76E19A3509D}" dt="2024-04-24T20:01:12.712" v="509" actId="478"/>
          <ac:spMkLst>
            <pc:docMk/>
            <pc:sldMk cId="2880844928" sldId="333"/>
            <ac:spMk id="5" creationId="{3E647631-B0D3-1170-EFB7-0DF40616862C}"/>
          </ac:spMkLst>
        </pc:spChg>
        <pc:spChg chg="mod">
          <ac:chgData name="Jessica Jaremchuk" userId="3e848b9d-7efb-42d1-b2f2-fc2292316f1a" providerId="ADAL" clId="{D324E643-CA01-4AFE-B458-C76E19A3509D}" dt="2024-04-24T20:06:42.717" v="549" actId="20577"/>
          <ac:spMkLst>
            <pc:docMk/>
            <pc:sldMk cId="2880844928" sldId="333"/>
            <ac:spMk id="6" creationId="{F892206F-2513-B466-CE8F-E3E955CB3BF5}"/>
          </ac:spMkLst>
        </pc:spChg>
      </pc:sldChg>
      <pc:sldChg chg="delSp modSp new mod modNotesTx">
        <pc:chgData name="Jessica Jaremchuk" userId="3e848b9d-7efb-42d1-b2f2-fc2292316f1a" providerId="ADAL" clId="{D324E643-CA01-4AFE-B458-C76E19A3509D}" dt="2024-04-24T20:07:35.852" v="550" actId="255"/>
        <pc:sldMkLst>
          <pc:docMk/>
          <pc:sldMk cId="4062199246" sldId="334"/>
        </pc:sldMkLst>
        <pc:spChg chg="mod">
          <ac:chgData name="Jessica Jaremchuk" userId="3e848b9d-7efb-42d1-b2f2-fc2292316f1a" providerId="ADAL" clId="{D324E643-CA01-4AFE-B458-C76E19A3509D}" dt="2024-04-24T20:07:35.852" v="550" actId="255"/>
          <ac:spMkLst>
            <pc:docMk/>
            <pc:sldMk cId="4062199246" sldId="334"/>
            <ac:spMk id="2" creationId="{63E0E291-905F-039E-E285-E546593BF965}"/>
          </ac:spMkLst>
        </pc:spChg>
        <pc:spChg chg="del">
          <ac:chgData name="Jessica Jaremchuk" userId="3e848b9d-7efb-42d1-b2f2-fc2292316f1a" providerId="ADAL" clId="{D324E643-CA01-4AFE-B458-C76E19A3509D}" dt="2024-04-24T20:01:54.379" v="513" actId="478"/>
          <ac:spMkLst>
            <pc:docMk/>
            <pc:sldMk cId="4062199246" sldId="334"/>
            <ac:spMk id="3" creationId="{280A1489-480A-5DD8-DCDE-45C70A6B6BB8}"/>
          </ac:spMkLst>
        </pc:spChg>
        <pc:spChg chg="del">
          <ac:chgData name="Jessica Jaremchuk" userId="3e848b9d-7efb-42d1-b2f2-fc2292316f1a" providerId="ADAL" clId="{D324E643-CA01-4AFE-B458-C76E19A3509D}" dt="2024-04-24T20:01:50.128" v="512" actId="478"/>
          <ac:spMkLst>
            <pc:docMk/>
            <pc:sldMk cId="4062199246" sldId="334"/>
            <ac:spMk id="5" creationId="{FD92818E-9806-689F-B341-02B7674F9CCD}"/>
          </ac:spMkLst>
        </pc:spChg>
        <pc:spChg chg="mod">
          <ac:chgData name="Jessica Jaremchuk" userId="3e848b9d-7efb-42d1-b2f2-fc2292316f1a" providerId="ADAL" clId="{D324E643-CA01-4AFE-B458-C76E19A3509D}" dt="2024-04-24T20:01:59.256" v="515" actId="27636"/>
          <ac:spMkLst>
            <pc:docMk/>
            <pc:sldMk cId="4062199246" sldId="334"/>
            <ac:spMk id="6" creationId="{1FF8F2BA-1BD8-CF3F-B984-76A24348086D}"/>
          </ac:spMkLst>
        </pc:spChg>
      </pc:sldChg>
      <pc:sldChg chg="addSp delSp modSp new mod">
        <pc:chgData name="Jessica Jaremchuk" userId="3e848b9d-7efb-42d1-b2f2-fc2292316f1a" providerId="ADAL" clId="{D324E643-CA01-4AFE-B458-C76E19A3509D}" dt="2024-04-24T20:07:59.378" v="551" actId="255"/>
        <pc:sldMkLst>
          <pc:docMk/>
          <pc:sldMk cId="771117952" sldId="335"/>
        </pc:sldMkLst>
        <pc:spChg chg="mod">
          <ac:chgData name="Jessica Jaremchuk" userId="3e848b9d-7efb-42d1-b2f2-fc2292316f1a" providerId="ADAL" clId="{D324E643-CA01-4AFE-B458-C76E19A3509D}" dt="2024-04-24T20:07:59.378" v="551" actId="255"/>
          <ac:spMkLst>
            <pc:docMk/>
            <pc:sldMk cId="771117952" sldId="335"/>
            <ac:spMk id="2" creationId="{5698B407-492F-2589-1539-CAEB59390ACA}"/>
          </ac:spMkLst>
        </pc:spChg>
        <pc:spChg chg="del mod">
          <ac:chgData name="Jessica Jaremchuk" userId="3e848b9d-7efb-42d1-b2f2-fc2292316f1a" providerId="ADAL" clId="{D324E643-CA01-4AFE-B458-C76E19A3509D}" dt="2024-04-24T19:56:05.656" v="290" actId="478"/>
          <ac:spMkLst>
            <pc:docMk/>
            <pc:sldMk cId="771117952" sldId="335"/>
            <ac:spMk id="3" creationId="{99CE1BF6-264F-4B69-EFFA-CEAE7EBE3E1F}"/>
          </ac:spMkLst>
        </pc:spChg>
        <pc:spChg chg="del">
          <ac:chgData name="Jessica Jaremchuk" userId="3e848b9d-7efb-42d1-b2f2-fc2292316f1a" providerId="ADAL" clId="{D324E643-CA01-4AFE-B458-C76E19A3509D}" dt="2024-04-24T19:56:07.966" v="291" actId="478"/>
          <ac:spMkLst>
            <pc:docMk/>
            <pc:sldMk cId="771117952" sldId="335"/>
            <ac:spMk id="5" creationId="{FFBC956A-BC4B-CEB6-B851-E12AD73A5F04}"/>
          </ac:spMkLst>
        </pc:spChg>
        <pc:spChg chg="mod">
          <ac:chgData name="Jessica Jaremchuk" userId="3e848b9d-7efb-42d1-b2f2-fc2292316f1a" providerId="ADAL" clId="{D324E643-CA01-4AFE-B458-C76E19A3509D}" dt="2024-04-24T20:01:01.237" v="507" actId="207"/>
          <ac:spMkLst>
            <pc:docMk/>
            <pc:sldMk cId="771117952" sldId="335"/>
            <ac:spMk id="6" creationId="{EA4C4CD9-CA86-22E4-CD2E-54A6A0993405}"/>
          </ac:spMkLst>
        </pc:spChg>
        <pc:spChg chg="add del">
          <ac:chgData name="Jessica Jaremchuk" userId="3e848b9d-7efb-42d1-b2f2-fc2292316f1a" providerId="ADAL" clId="{D324E643-CA01-4AFE-B458-C76E19A3509D}" dt="2024-04-24T20:00:32.703" v="504" actId="478"/>
          <ac:spMkLst>
            <pc:docMk/>
            <pc:sldMk cId="771117952" sldId="335"/>
            <ac:spMk id="8" creationId="{1E1E2E87-4851-0CBB-0F96-17CD5AE4F12C}"/>
          </ac:spMkLst>
        </pc:spChg>
        <pc:spChg chg="add del">
          <ac:chgData name="Jessica Jaremchuk" userId="3e848b9d-7efb-42d1-b2f2-fc2292316f1a" providerId="ADAL" clId="{D324E643-CA01-4AFE-B458-C76E19A3509D}" dt="2024-04-24T20:00:28.103" v="503" actId="478"/>
          <ac:spMkLst>
            <pc:docMk/>
            <pc:sldMk cId="771117952" sldId="335"/>
            <ac:spMk id="10" creationId="{9435D27A-A23A-1E46-EAD8-EB411A4F5FF7}"/>
          </ac:spMkLst>
        </pc:spChg>
      </pc:sldChg>
      <pc:sldChg chg="modSp new del mod">
        <pc:chgData name="Jessica Jaremchuk" userId="3e848b9d-7efb-42d1-b2f2-fc2292316f1a" providerId="ADAL" clId="{D324E643-CA01-4AFE-B458-C76E19A3509D}" dt="2024-04-24T20:00:22.245" v="502" actId="47"/>
        <pc:sldMkLst>
          <pc:docMk/>
          <pc:sldMk cId="3686066925" sldId="336"/>
        </pc:sldMkLst>
        <pc:spChg chg="mod">
          <ac:chgData name="Jessica Jaremchuk" userId="3e848b9d-7efb-42d1-b2f2-fc2292316f1a" providerId="ADAL" clId="{D324E643-CA01-4AFE-B458-C76E19A3509D}" dt="2024-04-24T20:00:12.837" v="499"/>
          <ac:spMkLst>
            <pc:docMk/>
            <pc:sldMk cId="3686066925" sldId="336"/>
            <ac:spMk id="6" creationId="{B1E887C8-A77A-F95F-D1F0-2A8EDB0F6FB4}"/>
          </ac:spMkLst>
        </pc:spChg>
      </pc:sldChg>
      <pc:sldMasterChg chg="delSldLayout">
        <pc:chgData name="Jessica Jaremchuk" userId="3e848b9d-7efb-42d1-b2f2-fc2292316f1a" providerId="ADAL" clId="{D324E643-CA01-4AFE-B458-C76E19A3509D}" dt="2024-04-24T19:55:34.002" v="243" actId="47"/>
        <pc:sldMasterMkLst>
          <pc:docMk/>
          <pc:sldMasterMk cId="630558977" sldId="2147483648"/>
        </pc:sldMasterMkLst>
        <pc:sldLayoutChg chg="del">
          <pc:chgData name="Jessica Jaremchuk" userId="3e848b9d-7efb-42d1-b2f2-fc2292316f1a" providerId="ADAL" clId="{D324E643-CA01-4AFE-B458-C76E19A3509D}" dt="2024-04-24T19:55:33.024" v="242" actId="47"/>
          <pc:sldLayoutMkLst>
            <pc:docMk/>
            <pc:sldMasterMk cId="630558977" sldId="2147483648"/>
            <pc:sldLayoutMk cId="4097909135" sldId="2147483660"/>
          </pc:sldLayoutMkLst>
        </pc:sldLayoutChg>
        <pc:sldLayoutChg chg="del">
          <pc:chgData name="Jessica Jaremchuk" userId="3e848b9d-7efb-42d1-b2f2-fc2292316f1a" providerId="ADAL" clId="{D324E643-CA01-4AFE-B458-C76E19A3509D}" dt="2024-04-24T19:55:34.002" v="243" actId="47"/>
          <pc:sldLayoutMkLst>
            <pc:docMk/>
            <pc:sldMasterMk cId="630558977" sldId="2147483648"/>
            <pc:sldLayoutMk cId="1159592570" sldId="2147483661"/>
          </pc:sldLayoutMkLst>
        </pc:sldLayoutChg>
      </pc:sldMasterChg>
      <pc:sldMasterChg chg="del delSldLayout">
        <pc:chgData name="Jessica Jaremchuk" userId="3e848b9d-7efb-42d1-b2f2-fc2292316f1a" providerId="ADAL" clId="{D324E643-CA01-4AFE-B458-C76E19A3509D}" dt="2024-04-24T20:00:19.298" v="501" actId="47"/>
        <pc:sldMasterMkLst>
          <pc:docMk/>
          <pc:sldMasterMk cId="2589331566" sldId="2147483662"/>
        </pc:sldMasterMkLst>
        <pc:sldLayoutChg chg="del">
          <pc:chgData name="Jessica Jaremchuk" userId="3e848b9d-7efb-42d1-b2f2-fc2292316f1a" providerId="ADAL" clId="{D324E643-CA01-4AFE-B458-C76E19A3509D}" dt="2024-04-24T20:00:19.298" v="501" actId="47"/>
          <pc:sldLayoutMkLst>
            <pc:docMk/>
            <pc:sldMasterMk cId="2589331566" sldId="2147483662"/>
            <pc:sldLayoutMk cId="2315323929" sldId="2147483663"/>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3402396344" sldId="2147483664"/>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657497122" sldId="2147483665"/>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4242548925" sldId="2147483666"/>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2334227952" sldId="2147483667"/>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866555394" sldId="2147483668"/>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3686092258" sldId="2147483669"/>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1110704857" sldId="2147483670"/>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1412534836" sldId="2147483671"/>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1983517744" sldId="2147483672"/>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3660695521" sldId="2147483673"/>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436769395" sldId="2147483674"/>
          </pc:sldLayoutMkLst>
        </pc:sldLayoutChg>
        <pc:sldLayoutChg chg="del">
          <pc:chgData name="Jessica Jaremchuk" userId="3e848b9d-7efb-42d1-b2f2-fc2292316f1a" providerId="ADAL" clId="{D324E643-CA01-4AFE-B458-C76E19A3509D}" dt="2024-04-24T20:00:19.298" v="501" actId="47"/>
          <pc:sldLayoutMkLst>
            <pc:docMk/>
            <pc:sldMasterMk cId="2589331566" sldId="2147483662"/>
            <pc:sldLayoutMk cId="170865873" sldId="214748367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7E375B-408F-4921-9B6F-A36FCC160635}" type="datetimeFigureOut">
              <a:rPr lang="en-CA" smtClean="0"/>
              <a:t>2024-04-24</a:t>
            </a:fld>
            <a:endParaRPr lang="en-CA"/>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338C51-65DD-4D07-B315-A6FCF54F249D}" type="slidenum">
              <a:rPr lang="en-CA" smtClean="0"/>
              <a:t>‹#›</a:t>
            </a:fld>
            <a:endParaRPr lang="en-CA"/>
          </a:p>
        </p:txBody>
      </p:sp>
    </p:spTree>
    <p:extLst>
      <p:ext uri="{BB962C8B-B14F-4D97-AF65-F5344CB8AC3E}">
        <p14:creationId xmlns:p14="http://schemas.microsoft.com/office/powerpoint/2010/main" val="2981934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FE5760-1A69-41E9-A845-E4FD27D1DC35}" type="datetimeFigureOut">
              <a:rPr lang="en-CA" smtClean="0"/>
              <a:t>2024-04-24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CCC7CE-4858-427D-AF3E-26059DCB36BC}" type="slidenum">
              <a:rPr lang="en-CA" smtClean="0"/>
              <a:t>‹#›</a:t>
            </a:fld>
            <a:endParaRPr lang="en-CA"/>
          </a:p>
        </p:txBody>
      </p:sp>
    </p:spTree>
    <p:extLst>
      <p:ext uri="{BB962C8B-B14F-4D97-AF65-F5344CB8AC3E}">
        <p14:creationId xmlns:p14="http://schemas.microsoft.com/office/powerpoint/2010/main" val="157002280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mperva.com/blog/one-click-two-factor-authentication/"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pandasecurity.com/mediacenter/panda-security/business-email-compromise/"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youtube.com/watch?v=qqfP6ZllYYw"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CCC7CE-4858-427D-AF3E-26059DCB36BC}" type="slidenum">
              <a:rPr lang="en-CA" smtClean="0"/>
              <a:t>1</a:t>
            </a:fld>
            <a:endParaRPr lang="en-CA"/>
          </a:p>
        </p:txBody>
      </p:sp>
    </p:spTree>
    <p:extLst>
      <p:ext uri="{BB962C8B-B14F-4D97-AF65-F5344CB8AC3E}">
        <p14:creationId xmlns:p14="http://schemas.microsoft.com/office/powerpoint/2010/main" val="157538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400" dirty="0">
              <a:solidFill>
                <a:schemeClr val="bg1"/>
              </a:solidFill>
            </a:endParaRPr>
          </a:p>
          <a:p>
            <a:pPr algn="ctr"/>
            <a:r>
              <a:rPr lang="en-US" sz="1200" dirty="0">
                <a:solidFill>
                  <a:schemeClr val="bg1"/>
                </a:solidFill>
              </a:rPr>
              <a:t>Ask any security professional and they will tell you that the weakest link in the security chain is the human who accepts a person or scenario at face value. It doesn’t matter how many locks and deadbolts are on your doors and windows, or if have guard dogs, alarm systems, floodlights, fences with barbed wire, and armed security personnel; if you trust the person at the gate who says he is the pizza delivery guy and you let him in without first checking to see if he is legitimate you are completely exposed to whatever risk he represents.</a:t>
            </a:r>
          </a:p>
          <a:p>
            <a:pPr algn="ctr"/>
            <a:r>
              <a:rPr lang="en-US" sz="1200" dirty="0">
                <a:solidFill>
                  <a:schemeClr val="bg1"/>
                </a:solidFill>
              </a:rPr>
              <a:t>- https://www.webroot.com/ca/en/resources/tips-articles/what-is-social-engineering</a:t>
            </a:r>
            <a:endParaRPr lang="en-CA" sz="1200" dirty="0">
              <a:solidFill>
                <a:schemeClr val="bg1"/>
              </a:solidFill>
            </a:endParaRPr>
          </a:p>
          <a:p>
            <a:pPr defTabSz="931774">
              <a:defRPr/>
            </a:pPr>
            <a:endParaRPr lang="en-US" sz="1200" b="1" dirty="0">
              <a:solidFill>
                <a:prstClr val="black"/>
              </a:solidFill>
            </a:endParaRPr>
          </a:p>
          <a:p>
            <a:pPr defTabSz="931774">
              <a:defRPr/>
            </a:pPr>
            <a:r>
              <a:rPr lang="en-US" sz="1200" b="1" dirty="0">
                <a:solidFill>
                  <a:prstClr val="black"/>
                </a:solidFill>
              </a:rPr>
              <a:t>Consider the source.</a:t>
            </a:r>
            <a:r>
              <a:rPr lang="en-US" sz="1200" dirty="0">
                <a:solidFill>
                  <a:prstClr val="black"/>
                </a:solidFill>
              </a:rPr>
              <a:t> A found USB stick isn’t necessarily a good find. It could be loaded with malware, just waiting to infect a computer. And a text or email from your bank isn’t necessarily from your bank. Spoofing a trusted source is relatively easy. Don’t click on links or open attachments from suspicious sources — and in this day and age, you may want to consider all sources suspicious. No matter how legitimate that email appears, it’s safer to type a URL into your browser instead of clicking on a link.</a:t>
            </a:r>
          </a:p>
          <a:p>
            <a:pPr defTabSz="931774">
              <a:defRPr/>
            </a:pPr>
            <a:r>
              <a:rPr lang="en-US" sz="1200" b="1" dirty="0">
                <a:solidFill>
                  <a:prstClr val="black"/>
                </a:solidFill>
              </a:rPr>
              <a:t>Slow down.</a:t>
            </a:r>
            <a:r>
              <a:rPr lang="en-US" sz="1200" dirty="0">
                <a:solidFill>
                  <a:prstClr val="black"/>
                </a:solidFill>
              </a:rPr>
              <a:t> Social engineers often count on their targets to move quickly, without considering the possibility that a scammer may be behind the email, phone call, or face-to-face request on which they’re acting. If you stop to think about the ask and whether it makes sense or seems a bit fishy, you may be more likely to act in your own best interest — not the scammer’s.</a:t>
            </a:r>
          </a:p>
          <a:p>
            <a:pPr defTabSz="931774">
              <a:defRPr/>
            </a:pPr>
            <a:r>
              <a:rPr lang="en-US" sz="1200" b="1" dirty="0">
                <a:solidFill>
                  <a:prstClr val="black"/>
                </a:solidFill>
              </a:rPr>
              <a:t>If it sounds too odd to be true </a:t>
            </a:r>
            <a:r>
              <a:rPr lang="en-US" sz="1200" dirty="0">
                <a:solidFill>
                  <a:prstClr val="black"/>
                </a:solidFill>
              </a:rPr>
              <a:t>…. Seriously, how likely is it that a Nigerian prince would reach out to you for your help? Or, on the flip side, that a relative is texting you to post bail while traveling? Investigate any requests for money, personal information, or any item of value before handing it over. There’s a pretty good chance it’s a scam — and even if it’s not, better to be safe than sorry.</a:t>
            </a:r>
          </a:p>
          <a:p>
            <a:pPr defTabSz="931774">
              <a:defRPr/>
            </a:pPr>
            <a:r>
              <a:rPr lang="en-US" sz="1200" b="1" dirty="0">
                <a:solidFill>
                  <a:prstClr val="black"/>
                </a:solidFill>
              </a:rPr>
              <a:t>Install an antivirus software or a security suite</a:t>
            </a:r>
            <a:r>
              <a:rPr lang="en-US" sz="1200" dirty="0">
                <a:solidFill>
                  <a:prstClr val="black"/>
                </a:solidFill>
              </a:rPr>
              <a:t> — such as Norton Security — and keep that software up to date. Also, make sure your computer and other devices are running the latest versions of their operating software. If possible, set the operating systems to update automatically. Having the latest versions of these software applications on your devices will help ensure they’re prepared for the most recent security threats.</a:t>
            </a:r>
          </a:p>
          <a:p>
            <a:pPr defTabSz="931774">
              <a:defRPr/>
            </a:pPr>
            <a:r>
              <a:rPr lang="en-US" sz="1200" b="1" dirty="0">
                <a:solidFill>
                  <a:prstClr val="black"/>
                </a:solidFill>
              </a:rPr>
              <a:t>Your email software can help you.</a:t>
            </a:r>
            <a:r>
              <a:rPr lang="en-US" sz="1200" dirty="0">
                <a:solidFill>
                  <a:prstClr val="black"/>
                </a:solidFill>
              </a:rPr>
              <a:t> Most email programs can help filter out junk mail, including scams. If you think yours isn’t doing enough, do a quick online search to find out how to change its settings. The goal is to set your spam filters to high to weed out as much junk mail as possible.      </a:t>
            </a:r>
          </a:p>
          <a:p>
            <a:pPr defTabSz="931774">
              <a:defRPr/>
            </a:pPr>
            <a:endParaRPr lang="en-US" sz="1200" dirty="0">
              <a:solidFill>
                <a:prstClr val="black"/>
              </a:solidFill>
            </a:endParaRPr>
          </a:p>
          <a:p>
            <a:pPr defTabSz="931774">
              <a:defRPr/>
            </a:pPr>
            <a:endParaRPr lang="en-US" sz="1200" dirty="0">
              <a:solidFill>
                <a:prstClr val="black"/>
              </a:solidFill>
            </a:endParaRPr>
          </a:p>
          <a:p>
            <a:pPr defTabSz="931774">
              <a:defRPr/>
            </a:pPr>
            <a:endParaRPr lang="en-US" sz="1200" dirty="0">
              <a:solidFill>
                <a:prstClr val="black"/>
              </a:solidFill>
            </a:endParaRPr>
          </a:p>
          <a:p>
            <a:pPr defTabSz="931774">
              <a:defRPr/>
            </a:pPr>
            <a:endParaRPr lang="en-US" sz="1200" dirty="0">
              <a:solidFill>
                <a:prstClr val="black"/>
              </a:solidFill>
            </a:endParaRPr>
          </a:p>
          <a:p>
            <a:pPr defTabSz="931774">
              <a:defRPr/>
            </a:pPr>
            <a:r>
              <a:rPr lang="en-US" sz="1200" dirty="0">
                <a:solidFill>
                  <a:srgbClr val="000000"/>
                </a:solidFill>
              </a:rPr>
              <a:t>Social engineers manipulate human feelings, such as curiosity or fear, to carry out schemes and draw victims into their traps. Therefore, be wary whenever you feel alarmed by an email, attracted to an offer displayed on a website, or when you come across stray digital media lying about. Being alert can help you protect yourself against most social engineering attacks taking place in the digital realm.</a:t>
            </a:r>
          </a:p>
          <a:p>
            <a:pPr defTabSz="931774">
              <a:defRPr/>
            </a:pPr>
            <a:r>
              <a:rPr lang="en-US" sz="1200" dirty="0">
                <a:solidFill>
                  <a:srgbClr val="000000"/>
                </a:solidFill>
              </a:rPr>
              <a:t>Moreover, the following tips can help improve your vigilance in relation to social engineering hacks.</a:t>
            </a:r>
          </a:p>
          <a:p>
            <a:pPr defTabSz="931774">
              <a:buFont typeface="Arial" panose="020B0604020202020204" pitchFamily="34" charset="0"/>
              <a:buChar char="•"/>
              <a:defRPr/>
            </a:pPr>
            <a:r>
              <a:rPr lang="en-US" sz="1200" dirty="0">
                <a:solidFill>
                  <a:srgbClr val="000000"/>
                </a:solidFill>
              </a:rPr>
              <a:t>Don’t open emails and attachments from suspicious sources – If you don’t know the sender in question, you don’t need to answer an email. Even if you do know them and are suspicious about their message, cross-check and confirm the news from other sources, such as via telephone or directly from a service provider’s site. Remember that email addresses are spoofed all of the time; even an email purportedly coming from a trusted source may have actually been initiated by an attacker.</a:t>
            </a:r>
          </a:p>
          <a:p>
            <a:pPr defTabSz="931774">
              <a:buFont typeface="Arial" panose="020B0604020202020204" pitchFamily="34" charset="0"/>
              <a:buChar char="•"/>
              <a:defRPr/>
            </a:pPr>
            <a:r>
              <a:rPr lang="en-US" sz="1200" dirty="0">
                <a:solidFill>
                  <a:srgbClr val="000000"/>
                </a:solidFill>
              </a:rPr>
              <a:t>Use multifactor authentication – One of the most valuable pieces of information attackers seek are user credentials. Using multifactor authentication helps ensure your account’s protection in the event of system compromise. Imperva </a:t>
            </a:r>
            <a:r>
              <a:rPr lang="en-US" sz="1200" u="sng" dirty="0">
                <a:solidFill>
                  <a:srgbClr val="285AE6"/>
                </a:solidFill>
                <a:hlinkClick r:id="rId3">
                  <a:extLst>
                    <a:ext uri="{A12FA001-AC4F-418D-AE19-62706E023703}">
                      <ahyp:hlinkClr xmlns:ahyp="http://schemas.microsoft.com/office/drawing/2018/hyperlinkcolor" val="tx"/>
                    </a:ext>
                  </a:extLst>
                </a:hlinkClick>
              </a:rPr>
              <a:t>Login Protect</a:t>
            </a:r>
            <a:r>
              <a:rPr lang="en-US" sz="1200" dirty="0">
                <a:solidFill>
                  <a:srgbClr val="000000"/>
                </a:solidFill>
              </a:rPr>
              <a:t> is an easy-to-deploy 2FA solution that can increase account security for your applications.</a:t>
            </a:r>
          </a:p>
          <a:p>
            <a:pPr defTabSz="931774">
              <a:buFont typeface="Arial" panose="020B0604020202020204" pitchFamily="34" charset="0"/>
              <a:buChar char="•"/>
              <a:defRPr/>
            </a:pPr>
            <a:r>
              <a:rPr lang="en-US" sz="1200" dirty="0">
                <a:solidFill>
                  <a:srgbClr val="000000"/>
                </a:solidFill>
              </a:rPr>
              <a:t>Be wary of tempting offers – If an offer sounds too enticing, think twice before accepting it as fact. Googling the topic can help you quickly determine whether you’re dealing with a legitimate offer or a trap.</a:t>
            </a:r>
          </a:p>
          <a:p>
            <a:pPr defTabSz="931774">
              <a:buFont typeface="Arial" panose="020B0604020202020204" pitchFamily="34" charset="0"/>
              <a:buChar char="•"/>
              <a:defRPr/>
            </a:pPr>
            <a:r>
              <a:rPr lang="en-US" sz="1200" dirty="0">
                <a:solidFill>
                  <a:srgbClr val="000000"/>
                </a:solidFill>
              </a:rPr>
              <a:t>Keep your antivirus/antimalware software updated – Make sure automatic updates are engaged, or make it a habit to download the latest signatures first thing each day. Periodically check to make sure that the updates have been applied, and scan your system for possible infections.</a:t>
            </a:r>
          </a:p>
          <a:p>
            <a:pPr defTabSz="931774">
              <a:defRPr/>
            </a:pPr>
            <a:endParaRPr lang="en-US" sz="1200" dirty="0">
              <a:solidFill>
                <a:prstClr val="black"/>
              </a:solidFill>
            </a:endParaRPr>
          </a:p>
          <a:p>
            <a:endParaRPr lang="en-US" dirty="0"/>
          </a:p>
        </p:txBody>
      </p:sp>
      <p:sp>
        <p:nvSpPr>
          <p:cNvPr id="4" name="Slide Number Placeholder 3"/>
          <p:cNvSpPr>
            <a:spLocks noGrp="1"/>
          </p:cNvSpPr>
          <p:nvPr>
            <p:ph type="sldNum" sz="quarter" idx="5"/>
          </p:nvPr>
        </p:nvSpPr>
        <p:spPr/>
        <p:txBody>
          <a:bodyPr/>
          <a:lstStyle/>
          <a:p>
            <a:fld id="{B8CCC7CE-4858-427D-AF3E-26059DCB36BC}" type="slidenum">
              <a:rPr lang="en-CA" smtClean="0"/>
              <a:t>11</a:t>
            </a:fld>
            <a:endParaRPr lang="en-CA"/>
          </a:p>
        </p:txBody>
      </p:sp>
    </p:spTree>
    <p:extLst>
      <p:ext uri="{BB962C8B-B14F-4D97-AF65-F5344CB8AC3E}">
        <p14:creationId xmlns:p14="http://schemas.microsoft.com/office/powerpoint/2010/main" val="164397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B8CCC7CE-4858-427D-AF3E-26059DCB36BC}" type="slidenum">
              <a:rPr lang="en-CA" smtClean="0"/>
              <a:t>12</a:t>
            </a:fld>
            <a:endParaRPr lang="en-CA"/>
          </a:p>
        </p:txBody>
      </p:sp>
    </p:spTree>
    <p:extLst>
      <p:ext uri="{BB962C8B-B14F-4D97-AF65-F5344CB8AC3E}">
        <p14:creationId xmlns:p14="http://schemas.microsoft.com/office/powerpoint/2010/main" val="1028921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0" i="0" dirty="0">
                <a:solidFill>
                  <a:srgbClr val="595959"/>
                </a:solidFill>
                <a:effectLst/>
                <a:latin typeface="+mn-lt"/>
              </a:rPr>
              <a:t>Cybercrime is defined as a crime where a </a:t>
            </a:r>
            <a:r>
              <a:rPr lang="en-US" sz="900" b="1" i="0" dirty="0">
                <a:solidFill>
                  <a:srgbClr val="595959"/>
                </a:solidFill>
                <a:effectLst/>
                <a:latin typeface="+mn-lt"/>
              </a:rPr>
              <a:t>computer is the object of the crime or is used as a tool to commit an offense</a:t>
            </a:r>
            <a:r>
              <a:rPr lang="en-US" sz="900" b="0" i="0" dirty="0">
                <a:solidFill>
                  <a:srgbClr val="595959"/>
                </a:solidFill>
                <a:effectLst/>
                <a:latin typeface="+mn-lt"/>
              </a:rPr>
              <a:t>. A cybercriminal may use a device to access a user’s personal information, </a:t>
            </a:r>
            <a:r>
              <a:rPr lang="en-US" sz="900" b="0" i="0" u="none" strike="noStrike" dirty="0">
                <a:solidFill>
                  <a:srgbClr val="000000"/>
                </a:solidFill>
                <a:effectLst/>
                <a:latin typeface="+mn-lt"/>
                <a:hlinkClick r:id="rId3"/>
              </a:rPr>
              <a:t>confidential business information</a:t>
            </a:r>
            <a:r>
              <a:rPr lang="en-US" sz="900" b="0" i="0" dirty="0">
                <a:solidFill>
                  <a:srgbClr val="595959"/>
                </a:solidFill>
                <a:effectLst/>
                <a:latin typeface="+mn-lt"/>
              </a:rPr>
              <a:t>, government information, or disable a device. It is also a </a:t>
            </a:r>
            <a:r>
              <a:rPr lang="en-US" sz="900" b="0" i="0" u="none" strike="noStrike" dirty="0">
                <a:solidFill>
                  <a:srgbClr val="595959"/>
                </a:solidFill>
                <a:effectLst/>
                <a:latin typeface="+mn-lt"/>
                <a:hlinkClick r:id="rId4"/>
              </a:rPr>
              <a:t>cybercrime</a:t>
            </a:r>
            <a:r>
              <a:rPr lang="en-US" sz="900" b="0" i="0" dirty="0">
                <a:solidFill>
                  <a:srgbClr val="595959"/>
                </a:solidFill>
                <a:effectLst/>
                <a:latin typeface="+mn-lt"/>
              </a:rPr>
              <a:t> to sell or elicit the above information online.  </a:t>
            </a:r>
          </a:p>
          <a:p>
            <a:endParaRPr lang="en-US" sz="900" b="0" i="0" dirty="0">
              <a:solidFill>
                <a:srgbClr val="595959"/>
              </a:solidFill>
              <a:effectLst/>
              <a:latin typeface="+mn-lt"/>
            </a:endParaRPr>
          </a:p>
          <a:p>
            <a:endParaRPr lang="en-US" sz="900" b="0" i="0" dirty="0">
              <a:solidFill>
                <a:srgbClr val="595959"/>
              </a:solidFill>
              <a:effectLst/>
              <a:latin typeface="+mn-lt"/>
            </a:endParaRPr>
          </a:p>
          <a:p>
            <a:endParaRPr lang="en-US" sz="900" b="0" i="0" dirty="0">
              <a:solidFill>
                <a:srgbClr val="595959"/>
              </a:solidFill>
              <a:effectLst/>
              <a:latin typeface="+mn-lt"/>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900" b="0" i="0" dirty="0">
                <a:solidFill>
                  <a:srgbClr val="595959"/>
                </a:solidFill>
                <a:effectLst/>
                <a:latin typeface="+mn-lt"/>
              </a:rPr>
              <a:t>These are used to make an online service unavailable and take the network down by overwhelming the site with traffic from a variety of sources. Large networks of infected devices known as Botnets are created by depositing malware on users’ computers. The hacker then hacks into the system once the network is down.</a:t>
            </a:r>
            <a:endParaRPr lang="en-US" sz="900" dirty="0">
              <a:latin typeface="+mn-lt"/>
            </a:endParaRPr>
          </a:p>
          <a:p>
            <a:endParaRPr lang="en-US" sz="900" b="0" i="0" dirty="0">
              <a:solidFill>
                <a:srgbClr val="595959"/>
              </a:solidFill>
              <a:effectLst/>
              <a:latin typeface="+mn-lt"/>
            </a:endParaRPr>
          </a:p>
          <a:p>
            <a:pPr marL="285750" indent="-285750">
              <a:buClr>
                <a:srgbClr val="009C98"/>
              </a:buClr>
              <a:buFont typeface="Arial" panose="020B0604020202020204" pitchFamily="34" charset="0"/>
              <a:buChar char="•"/>
            </a:pPr>
            <a:r>
              <a:rPr lang="en-CA" sz="900" dirty="0">
                <a:solidFill>
                  <a:schemeClr val="tx1"/>
                </a:solidFill>
                <a:latin typeface="+mn-lt"/>
              </a:rPr>
              <a:t>DDoS Attacks </a:t>
            </a:r>
          </a:p>
          <a:p>
            <a:pPr marL="285750" indent="-285750">
              <a:buClr>
                <a:srgbClr val="009C98"/>
              </a:buClr>
              <a:buFont typeface="Arial" panose="020B0604020202020204" pitchFamily="34" charset="0"/>
              <a:buChar char="•"/>
            </a:pPr>
            <a:r>
              <a:rPr lang="en-CA" sz="900" dirty="0">
                <a:solidFill>
                  <a:schemeClr val="tx1"/>
                </a:solidFill>
                <a:latin typeface="+mn-lt"/>
              </a:rPr>
              <a:t>Ransomware </a:t>
            </a:r>
          </a:p>
          <a:p>
            <a:pPr marL="285750" indent="-285750">
              <a:buClr>
                <a:srgbClr val="009C98"/>
              </a:buClr>
              <a:buFont typeface="Arial" panose="020B0604020202020204" pitchFamily="34" charset="0"/>
              <a:buChar char="•"/>
            </a:pPr>
            <a:r>
              <a:rPr lang="en-CA" sz="900" dirty="0">
                <a:solidFill>
                  <a:schemeClr val="tx1"/>
                </a:solidFill>
                <a:latin typeface="+mn-lt"/>
              </a:rPr>
              <a:t>Malware</a:t>
            </a:r>
          </a:p>
          <a:p>
            <a:pPr marL="285750" indent="-285750">
              <a:buClr>
                <a:srgbClr val="009C98"/>
              </a:buClr>
              <a:buFont typeface="Arial" panose="020B0604020202020204" pitchFamily="34" charset="0"/>
              <a:buChar char="•"/>
            </a:pPr>
            <a:r>
              <a:rPr lang="en-CA" sz="900" dirty="0">
                <a:solidFill>
                  <a:schemeClr val="tx1"/>
                </a:solidFill>
                <a:latin typeface="+mn-lt"/>
              </a:rPr>
              <a:t>IOT Hacking</a:t>
            </a:r>
          </a:p>
          <a:p>
            <a:pPr marL="285750" indent="-285750">
              <a:buClr>
                <a:srgbClr val="009C98"/>
              </a:buClr>
              <a:buFont typeface="Arial" panose="020B0604020202020204" pitchFamily="34" charset="0"/>
              <a:buChar char="•"/>
            </a:pPr>
            <a:r>
              <a:rPr lang="en-CA" sz="900" dirty="0">
                <a:solidFill>
                  <a:schemeClr val="tx1"/>
                </a:solidFill>
                <a:latin typeface="+mn-lt"/>
              </a:rPr>
              <a:t>Phishing Scams</a:t>
            </a:r>
          </a:p>
          <a:p>
            <a:pPr marL="285750" indent="-285750">
              <a:buClr>
                <a:srgbClr val="009C98"/>
              </a:buClr>
              <a:buFont typeface="Arial" panose="020B0604020202020204" pitchFamily="34" charset="0"/>
              <a:buChar char="•"/>
            </a:pPr>
            <a:endParaRPr lang="en-CA" sz="900" b="1" dirty="0">
              <a:solidFill>
                <a:srgbClr val="009C98"/>
              </a:solidFill>
              <a:latin typeface="+mn-lt"/>
            </a:endParaRPr>
          </a:p>
          <a:p>
            <a:endParaRPr lang="en-US" sz="900" b="0" i="0" dirty="0">
              <a:solidFill>
                <a:srgbClr val="595959"/>
              </a:solidFill>
              <a:effectLst/>
              <a:latin typeface="+mn-lt"/>
            </a:endParaRPr>
          </a:p>
          <a:p>
            <a:endParaRPr lang="en-US" dirty="0"/>
          </a:p>
        </p:txBody>
      </p:sp>
      <p:sp>
        <p:nvSpPr>
          <p:cNvPr id="4" name="Slide Number Placeholder 3"/>
          <p:cNvSpPr>
            <a:spLocks noGrp="1"/>
          </p:cNvSpPr>
          <p:nvPr>
            <p:ph type="sldNum" sz="quarter" idx="5"/>
          </p:nvPr>
        </p:nvSpPr>
        <p:spPr/>
        <p:txBody>
          <a:bodyPr/>
          <a:lstStyle/>
          <a:p>
            <a:fld id="{B8CCC7CE-4858-427D-AF3E-26059DCB36BC}" type="slidenum">
              <a:rPr lang="en-CA" smtClean="0"/>
              <a:t>2</a:t>
            </a:fld>
            <a:endParaRPr lang="en-CA"/>
          </a:p>
        </p:txBody>
      </p:sp>
    </p:spTree>
    <p:extLst>
      <p:ext uri="{BB962C8B-B14F-4D97-AF65-F5344CB8AC3E}">
        <p14:creationId xmlns:p14="http://schemas.microsoft.com/office/powerpoint/2010/main" val="2999797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Fraud today has become much more sophisticated and complex with F.I.T. (otherwise known as Social Engineering) trending in today's marketplace </a:t>
            </a:r>
          </a:p>
          <a:p>
            <a:endParaRPr lang="en-US" dirty="0"/>
          </a:p>
          <a:p>
            <a:r>
              <a:rPr lang="en-US" sz="900" b="0" i="0" kern="1200" dirty="0">
                <a:solidFill>
                  <a:schemeClr val="tx1"/>
                </a:solidFill>
                <a:effectLst/>
                <a:latin typeface="+mn-lt"/>
                <a:ea typeface="+mn-ea"/>
                <a:cs typeface="+mn-cs"/>
              </a:rPr>
              <a:t>Social engineering is the act of tricking someone into divulging information or taking action, usually through technology. The idea behind social engineering is to take advantage of a potential victim’s natural tendencies and emotional reactions.</a:t>
            </a:r>
            <a:endParaRPr lang="en-US" dirty="0"/>
          </a:p>
          <a:p>
            <a:endParaRPr lang="en-US" dirty="0"/>
          </a:p>
          <a:p>
            <a:r>
              <a:rPr lang="en-CA" sz="900" dirty="0"/>
              <a:t>What is Social Engineering   </a:t>
            </a:r>
          </a:p>
          <a:p>
            <a:pPr lvl="0" defTabSz="914400">
              <a:lnSpc>
                <a:spcPct val="100000"/>
              </a:lnSpc>
              <a:spcBef>
                <a:spcPts val="0"/>
              </a:spcBef>
              <a:buClr>
                <a:srgbClr val="2B2B2D"/>
              </a:buClr>
            </a:pPr>
            <a:r>
              <a:rPr lang="en-US" sz="900" i="1" dirty="0">
                <a:solidFill>
                  <a:srgbClr val="2B2B2D"/>
                </a:solidFill>
              </a:rPr>
              <a:t>To access a computer network, the typical hacker might look for a software vulnerability. A social engineer, though, could pose as a technical support person to trick an employee into divulging their login credentials. The fraudster is hoping to appeal to the employee’s desire to help a colleague and, perhaps, act first and think later."</a:t>
            </a:r>
            <a:r>
              <a:rPr lang="en-US" sz="900" dirty="0">
                <a:solidFill>
                  <a:srgbClr val="2B2B2D"/>
                </a:solidFill>
              </a:rPr>
              <a:t>    </a:t>
            </a:r>
          </a:p>
          <a:p>
            <a:pPr lvl="0" defTabSz="914400">
              <a:lnSpc>
                <a:spcPct val="100000"/>
              </a:lnSpc>
              <a:spcBef>
                <a:spcPts val="0"/>
              </a:spcBef>
              <a:buClr>
                <a:srgbClr val="2B2B2D"/>
              </a:buClr>
            </a:pPr>
            <a:endParaRPr lang="en-US" sz="900" dirty="0">
              <a:solidFill>
                <a:srgbClr val="2B2B2D"/>
              </a:solidFill>
            </a:endParaRPr>
          </a:p>
          <a:p>
            <a:pPr lvl="0" defTabSz="914400">
              <a:lnSpc>
                <a:spcPct val="100000"/>
              </a:lnSpc>
              <a:spcBef>
                <a:spcPts val="0"/>
              </a:spcBef>
              <a:buClr>
                <a:srgbClr val="2B2B2D"/>
              </a:buClr>
            </a:pPr>
            <a:r>
              <a:rPr lang="en-US" sz="900" dirty="0">
                <a:solidFill>
                  <a:srgbClr val="2B2B2D"/>
                </a:solidFill>
              </a:rPr>
              <a:t>- </a:t>
            </a:r>
            <a:r>
              <a:rPr lang="en-US" dirty="0" err="1">
                <a:solidFill>
                  <a:srgbClr val="2B2B2D"/>
                </a:solidFill>
              </a:rPr>
              <a:t>NortonLifeLock</a:t>
            </a:r>
            <a:endParaRPr lang="en-CA" dirty="0">
              <a:solidFill>
                <a:srgbClr val="2B2B2D"/>
              </a:solidFill>
            </a:endParaRPr>
          </a:p>
          <a:p>
            <a:endParaRPr lang="en-US" dirty="0"/>
          </a:p>
          <a:p>
            <a:endParaRPr lang="en-US" dirty="0"/>
          </a:p>
          <a:p>
            <a:r>
              <a:rPr lang="en-CA" sz="900" dirty="0"/>
              <a:t>Social Engineering Methods   </a:t>
            </a:r>
          </a:p>
          <a:p>
            <a:pPr marL="285750" indent="-285750">
              <a:buClr>
                <a:srgbClr val="009C98"/>
              </a:buClr>
              <a:buFont typeface="Arial" panose="020B0604020202020204" pitchFamily="34" charset="0"/>
              <a:buChar char="•"/>
            </a:pPr>
            <a:r>
              <a:rPr lang="en-CA" sz="900" dirty="0">
                <a:solidFill>
                  <a:schemeClr val="tx1"/>
                </a:solidFill>
              </a:rPr>
              <a:t>Phishing</a:t>
            </a:r>
          </a:p>
          <a:p>
            <a:pPr marL="285750" indent="-285750">
              <a:buClr>
                <a:srgbClr val="009C98"/>
              </a:buClr>
              <a:buFont typeface="Arial" panose="020B0604020202020204" pitchFamily="34" charset="0"/>
              <a:buChar char="•"/>
            </a:pPr>
            <a:r>
              <a:rPr lang="en-CA" sz="900" dirty="0">
                <a:solidFill>
                  <a:schemeClr val="tx1"/>
                </a:solidFill>
              </a:rPr>
              <a:t>Spear Phishing </a:t>
            </a:r>
          </a:p>
          <a:p>
            <a:pPr marL="285750" indent="-285750">
              <a:buClr>
                <a:srgbClr val="009C98"/>
              </a:buClr>
              <a:buFont typeface="Arial" panose="020B0604020202020204" pitchFamily="34" charset="0"/>
              <a:buChar char="•"/>
            </a:pPr>
            <a:r>
              <a:rPr lang="en-CA" sz="900" dirty="0">
                <a:solidFill>
                  <a:schemeClr val="tx1"/>
                </a:solidFill>
              </a:rPr>
              <a:t>Whaling </a:t>
            </a:r>
          </a:p>
          <a:p>
            <a:pPr marL="285750" indent="-285750">
              <a:buClr>
                <a:srgbClr val="009C98"/>
              </a:buClr>
              <a:buFont typeface="Arial" panose="020B0604020202020204" pitchFamily="34" charset="0"/>
              <a:buChar char="•"/>
            </a:pPr>
            <a:r>
              <a:rPr lang="en-CA" sz="900" dirty="0">
                <a:solidFill>
                  <a:schemeClr val="tx1"/>
                </a:solidFill>
              </a:rPr>
              <a:t>Vishing</a:t>
            </a:r>
          </a:p>
          <a:p>
            <a:pPr marL="285750" indent="-285750">
              <a:buClr>
                <a:srgbClr val="009C98"/>
              </a:buClr>
              <a:buFont typeface="Arial" panose="020B0604020202020204" pitchFamily="34" charset="0"/>
              <a:buChar char="•"/>
            </a:pPr>
            <a:r>
              <a:rPr lang="en-CA" sz="900" dirty="0">
                <a:solidFill>
                  <a:schemeClr val="tx1"/>
                </a:solidFill>
              </a:rPr>
              <a:t>Smishing </a:t>
            </a:r>
          </a:p>
          <a:p>
            <a:pPr marL="285750" indent="-285750">
              <a:buClr>
                <a:srgbClr val="009C98"/>
              </a:buClr>
              <a:buFont typeface="Arial" panose="020B0604020202020204" pitchFamily="34" charset="0"/>
              <a:buChar char="•"/>
            </a:pPr>
            <a:r>
              <a:rPr lang="en-CA" sz="900" dirty="0">
                <a:solidFill>
                  <a:schemeClr val="tx1"/>
                </a:solidFill>
              </a:rPr>
              <a:t>Baiting</a:t>
            </a:r>
          </a:p>
          <a:p>
            <a:pPr marL="285750" indent="-285750">
              <a:buClr>
                <a:srgbClr val="009C98"/>
              </a:buClr>
              <a:buFont typeface="Arial" panose="020B0604020202020204" pitchFamily="34" charset="0"/>
              <a:buChar char="•"/>
            </a:pPr>
            <a:r>
              <a:rPr lang="en-CA" sz="900" dirty="0">
                <a:solidFill>
                  <a:schemeClr val="tx1"/>
                </a:solidFill>
              </a:rPr>
              <a:t>Quid pro quo</a:t>
            </a:r>
          </a:p>
          <a:p>
            <a:pPr marL="285750" indent="-285750">
              <a:buClr>
                <a:srgbClr val="009C98"/>
              </a:buClr>
              <a:buFont typeface="Arial" panose="020B0604020202020204" pitchFamily="34" charset="0"/>
              <a:buChar char="•"/>
            </a:pPr>
            <a:r>
              <a:rPr lang="en-CA" sz="900" dirty="0">
                <a:solidFill>
                  <a:schemeClr val="tx1"/>
                </a:solidFill>
              </a:rPr>
              <a:t>Tailgating/ Piggybacking </a:t>
            </a:r>
          </a:p>
          <a:p>
            <a:pPr marL="285750" indent="-285750">
              <a:buClr>
                <a:srgbClr val="009C98"/>
              </a:buClr>
              <a:buFont typeface="Arial" panose="020B0604020202020204" pitchFamily="34" charset="0"/>
              <a:buChar char="•"/>
            </a:pPr>
            <a:r>
              <a:rPr lang="en-CA" sz="900" dirty="0">
                <a:solidFill>
                  <a:schemeClr val="tx1"/>
                </a:solidFill>
              </a:rPr>
              <a:t>Watering hole </a:t>
            </a:r>
          </a:p>
          <a:p>
            <a:endParaRPr lang="en-CA" sz="900" dirty="0"/>
          </a:p>
          <a:p>
            <a:pPr marL="0" indent="0">
              <a:buClr>
                <a:srgbClr val="009C98"/>
              </a:buClr>
              <a:buFont typeface="Arial" panose="020B0604020202020204" pitchFamily="34" charset="0"/>
              <a:buNone/>
            </a:pPr>
            <a:r>
              <a:rPr lang="en-CA" sz="900" dirty="0">
                <a:solidFill>
                  <a:schemeClr val="tx1"/>
                </a:solidFill>
              </a:rPr>
              <a:t>What do they all have in Common? </a:t>
            </a:r>
          </a:p>
          <a:p>
            <a:pPr marL="0" indent="0">
              <a:buClr>
                <a:srgbClr val="009C98"/>
              </a:buClr>
              <a:buFont typeface="Arial" panose="020B0604020202020204" pitchFamily="34" charset="0"/>
              <a:buNone/>
            </a:pPr>
            <a:r>
              <a:rPr lang="en-CA" sz="900" dirty="0">
                <a:solidFill>
                  <a:schemeClr val="tx1"/>
                </a:solidFill>
              </a:rPr>
              <a:t>Human Emotion</a:t>
            </a:r>
          </a:p>
          <a:p>
            <a:pPr marL="285750" indent="-285750">
              <a:buClr>
                <a:srgbClr val="009C98"/>
              </a:buClr>
              <a:buFont typeface="Arial" panose="020B0604020202020204" pitchFamily="34" charset="0"/>
              <a:buChar char="•"/>
            </a:pPr>
            <a:endParaRPr lang="en-CA" sz="900" dirty="0">
              <a:solidFill>
                <a:schemeClr val="tx1"/>
              </a:solidFill>
            </a:endParaRPr>
          </a:p>
          <a:p>
            <a:pPr marL="285750" indent="-285750">
              <a:buClr>
                <a:srgbClr val="009C98"/>
              </a:buClr>
              <a:buFont typeface="Arial" panose="020B0604020202020204" pitchFamily="34" charset="0"/>
              <a:buChar char="•"/>
            </a:pPr>
            <a:r>
              <a:rPr lang="en-CA" sz="900" dirty="0">
                <a:solidFill>
                  <a:schemeClr val="tx1"/>
                </a:solidFill>
              </a:rPr>
              <a:t>Fear</a:t>
            </a:r>
          </a:p>
          <a:p>
            <a:pPr marL="285750" indent="-285750">
              <a:buClr>
                <a:srgbClr val="009C98"/>
              </a:buClr>
              <a:buFont typeface="Arial" panose="020B0604020202020204" pitchFamily="34" charset="0"/>
              <a:buChar char="•"/>
            </a:pPr>
            <a:r>
              <a:rPr lang="en-CA" sz="900" dirty="0">
                <a:solidFill>
                  <a:schemeClr val="tx1"/>
                </a:solidFill>
              </a:rPr>
              <a:t>Curiosity</a:t>
            </a:r>
          </a:p>
          <a:p>
            <a:pPr marL="285750" indent="-285750">
              <a:buClr>
                <a:srgbClr val="009C98"/>
              </a:buClr>
              <a:buFont typeface="Arial" panose="020B0604020202020204" pitchFamily="34" charset="0"/>
              <a:buChar char="•"/>
            </a:pPr>
            <a:r>
              <a:rPr lang="en-CA" sz="900" dirty="0">
                <a:solidFill>
                  <a:schemeClr val="tx1"/>
                </a:solidFill>
              </a:rPr>
              <a:t>Urgency</a:t>
            </a:r>
          </a:p>
          <a:p>
            <a:pPr marL="285750" indent="-285750">
              <a:buClr>
                <a:srgbClr val="009C98"/>
              </a:buClr>
              <a:buFont typeface="Arial" panose="020B0604020202020204" pitchFamily="34" charset="0"/>
              <a:buChar char="•"/>
            </a:pPr>
            <a:r>
              <a:rPr lang="en-CA" sz="900" dirty="0">
                <a:solidFill>
                  <a:schemeClr val="tx1"/>
                </a:solidFill>
              </a:rPr>
              <a:t>Helpfulness</a:t>
            </a:r>
          </a:p>
          <a:p>
            <a:pPr marL="285750" indent="-285750">
              <a:buClr>
                <a:srgbClr val="009C98"/>
              </a:buClr>
              <a:buFont typeface="Arial" panose="020B0604020202020204" pitchFamily="34" charset="0"/>
              <a:buChar char="•"/>
            </a:pPr>
            <a:r>
              <a:rPr lang="en-CA" sz="900" dirty="0">
                <a:solidFill>
                  <a:schemeClr val="tx1"/>
                </a:solidFill>
              </a:rPr>
              <a:t>Vulnerabilities</a:t>
            </a:r>
            <a:endParaRPr lang="en-CA" sz="900" dirty="0"/>
          </a:p>
          <a:p>
            <a:endParaRPr lang="en-US" dirty="0"/>
          </a:p>
        </p:txBody>
      </p:sp>
      <p:sp>
        <p:nvSpPr>
          <p:cNvPr id="4" name="Slide Number Placeholder 3"/>
          <p:cNvSpPr>
            <a:spLocks noGrp="1"/>
          </p:cNvSpPr>
          <p:nvPr>
            <p:ph type="sldNum" sz="quarter" idx="5"/>
          </p:nvPr>
        </p:nvSpPr>
        <p:spPr/>
        <p:txBody>
          <a:bodyPr/>
          <a:lstStyle/>
          <a:p>
            <a:fld id="{B8CCC7CE-4858-427D-AF3E-26059DCB36BC}" type="slidenum">
              <a:rPr lang="en-CA" smtClean="0"/>
              <a:t>3</a:t>
            </a:fld>
            <a:endParaRPr lang="en-CA"/>
          </a:p>
        </p:txBody>
      </p:sp>
    </p:spTree>
    <p:extLst>
      <p:ext uri="{BB962C8B-B14F-4D97-AF65-F5344CB8AC3E}">
        <p14:creationId xmlns:p14="http://schemas.microsoft.com/office/powerpoint/2010/main" val="401365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Save x amount if start right away </a:t>
            </a:r>
            <a:endParaRPr lang="en-CA" sz="1200" dirty="0"/>
          </a:p>
        </p:txBody>
      </p:sp>
      <p:sp>
        <p:nvSpPr>
          <p:cNvPr id="4" name="Slide Number Placeholder 3"/>
          <p:cNvSpPr>
            <a:spLocks noGrp="1"/>
          </p:cNvSpPr>
          <p:nvPr>
            <p:ph type="sldNum" sz="quarter" idx="5"/>
          </p:nvPr>
        </p:nvSpPr>
        <p:spPr/>
        <p:txBody>
          <a:bodyPr/>
          <a:lstStyle/>
          <a:p>
            <a:fld id="{B8CCC7CE-4858-427D-AF3E-26059DCB36BC}" type="slidenum">
              <a:rPr lang="en-CA" smtClean="0"/>
              <a:t>4</a:t>
            </a:fld>
            <a:endParaRPr lang="en-CA"/>
          </a:p>
        </p:txBody>
      </p:sp>
    </p:spTree>
    <p:extLst>
      <p:ext uri="{BB962C8B-B14F-4D97-AF65-F5344CB8AC3E}">
        <p14:creationId xmlns:p14="http://schemas.microsoft.com/office/powerpoint/2010/main" val="2404952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4000"/>
              </a:lnSpc>
            </a:pPr>
            <a:r>
              <a:rPr lang="en-US" sz="1100" b="1" dirty="0">
                <a:solidFill>
                  <a:srgbClr val="002C4E"/>
                </a:solidFill>
                <a:latin typeface="+mn-lt"/>
                <a:ea typeface="+mn-lt"/>
                <a:cs typeface="DIN Pro Light" panose="020B0504020101010102" pitchFamily="34" charset="0"/>
              </a:rPr>
              <a:t>1.  It is a best practice for effective compliance and risk management.</a:t>
            </a:r>
          </a:p>
          <a:p>
            <a:pPr>
              <a:lnSpc>
                <a:spcPct val="114000"/>
              </a:lnSpc>
            </a:pPr>
            <a:r>
              <a:rPr lang="en-US" sz="1100" dirty="0">
                <a:solidFill>
                  <a:srgbClr val="002C4E"/>
                </a:solidFill>
                <a:latin typeface="+mn-lt"/>
                <a:ea typeface="+mn-lt"/>
                <a:cs typeface="DIN Pro Light" panose="020B0504020101010102" pitchFamily="34" charset="0"/>
              </a:rPr>
              <a:t>	MFIPPA, Regulation 832</a:t>
            </a:r>
          </a:p>
          <a:p>
            <a:pPr lvl="1"/>
            <a:r>
              <a:rPr lang="en-US" sz="1100" b="1" dirty="0">
                <a:solidFill>
                  <a:srgbClr val="002C4E"/>
                </a:solidFill>
                <a:latin typeface="+mn-lt"/>
              </a:rPr>
              <a:t>3. </a:t>
            </a:r>
            <a:r>
              <a:rPr lang="en-US" sz="1100" dirty="0">
                <a:solidFill>
                  <a:srgbClr val="002C4E"/>
                </a:solidFill>
                <a:latin typeface="+mn-lt"/>
              </a:rPr>
              <a:t>(1) Every head shall ensure that </a:t>
            </a:r>
            <a:r>
              <a:rPr lang="en-US" sz="1100" b="1" dirty="0">
                <a:solidFill>
                  <a:srgbClr val="002C4E"/>
                </a:solidFill>
                <a:latin typeface="+mn-lt"/>
              </a:rPr>
              <a:t>reasonable measures to prevent unauthorized access </a:t>
            </a:r>
            <a:r>
              <a:rPr lang="en-US" sz="1100" dirty="0">
                <a:solidFill>
                  <a:srgbClr val="002C4E"/>
                </a:solidFill>
                <a:latin typeface="+mn-lt"/>
              </a:rPr>
              <a:t>to the records in his or her institution are </a:t>
            </a:r>
            <a:r>
              <a:rPr lang="en-US" sz="1100" b="1" dirty="0">
                <a:solidFill>
                  <a:srgbClr val="002C4E"/>
                </a:solidFill>
                <a:latin typeface="+mn-lt"/>
              </a:rPr>
              <a:t>defined, documented and put in place</a:t>
            </a:r>
            <a:r>
              <a:rPr lang="en-US" sz="1100" dirty="0">
                <a:solidFill>
                  <a:srgbClr val="002C4E"/>
                </a:solidFill>
                <a:latin typeface="+mn-lt"/>
              </a:rPr>
              <a:t>, taking into account the nature of the records to be protected.  </a:t>
            </a:r>
          </a:p>
          <a:p>
            <a:pPr lvl="1"/>
            <a:r>
              <a:rPr lang="en-US" sz="1100" dirty="0">
                <a:solidFill>
                  <a:srgbClr val="002C4E"/>
                </a:solidFill>
                <a:latin typeface="+mn-lt"/>
              </a:rPr>
              <a:t>(2) Every head shall ensure that only those individuals who need a record for the performance of their duties shall have access to it.  </a:t>
            </a:r>
          </a:p>
          <a:p>
            <a:pPr lvl="1"/>
            <a:r>
              <a:rPr lang="en-US" sz="1100" dirty="0">
                <a:solidFill>
                  <a:srgbClr val="002C4E"/>
                </a:solidFill>
                <a:latin typeface="+mn-lt"/>
              </a:rPr>
              <a:t>(3) Every head shall ensure that reasonable measures to protect the records in his or her institution from inadvertent destruction or damage are defined, documented and put in place, taking into account the nature of the records to be protected.  </a:t>
            </a:r>
          </a:p>
          <a:p>
            <a:pPr lvl="1"/>
            <a:r>
              <a:rPr lang="en-US" sz="1100" dirty="0">
                <a:solidFill>
                  <a:srgbClr val="002C4E"/>
                </a:solidFill>
                <a:latin typeface="+mn-lt"/>
                <a:ea typeface="+mn-lt"/>
                <a:cs typeface="DIN Pro Light" panose="020B0504020101010102" pitchFamily="34" charset="0"/>
              </a:rPr>
              <a:t>(See IPC decisions for interpretation, e.g. Privacy Complaint PR 1640 &amp; PI21-00001</a:t>
            </a:r>
            <a:endParaRPr lang="en-US" sz="1100" dirty="0">
              <a:solidFill>
                <a:srgbClr val="002C4E"/>
              </a:solidFill>
              <a:latin typeface="+mn-lt"/>
            </a:endParaRPr>
          </a:p>
          <a:p>
            <a:endParaRPr lang="en-US" sz="1100" dirty="0">
              <a:solidFill>
                <a:srgbClr val="002C4E"/>
              </a:solidFill>
              <a:latin typeface="+mn-lt"/>
              <a:ea typeface="+mn-lt"/>
              <a:cs typeface="DIN Pro Light" panose="020B0504020101010102" pitchFamily="34" charset="0"/>
            </a:endParaRPr>
          </a:p>
          <a:p>
            <a:pPr>
              <a:lnSpc>
                <a:spcPct val="114000"/>
              </a:lnSpc>
            </a:pPr>
            <a:r>
              <a:rPr lang="en-US" sz="1100" b="1" dirty="0">
                <a:solidFill>
                  <a:srgbClr val="002C4E"/>
                </a:solidFill>
                <a:latin typeface="+mn-lt"/>
                <a:ea typeface="+mn-lt"/>
                <a:cs typeface="DIN Pro Light" panose="020B0504020101010102" pitchFamily="34" charset="0"/>
              </a:rPr>
              <a:t>2.  Regulators expect it.</a:t>
            </a:r>
            <a:endParaRPr lang="en-US" sz="1100" b="1" dirty="0">
              <a:solidFill>
                <a:srgbClr val="002C4E"/>
              </a:solidFill>
              <a:latin typeface="+mn-lt"/>
            </a:endParaRPr>
          </a:p>
          <a:p>
            <a:pPr marL="742950" lvl="1" indent="-285750">
              <a:lnSpc>
                <a:spcPct val="114000"/>
              </a:lnSpc>
              <a:buFont typeface="Arial" panose="020B0604020202020204" pitchFamily="34" charset="0"/>
              <a:buChar char="•"/>
            </a:pPr>
            <a:r>
              <a:rPr lang="en-US" sz="1100" dirty="0">
                <a:solidFill>
                  <a:srgbClr val="002C4E"/>
                </a:solidFill>
                <a:latin typeface="+mn-lt"/>
              </a:rPr>
              <a:t>Getting Accountability Right with a Privacy Management Program (a joint publication from the Office of the Privacy Commissioner of Canada, and the Offices of the Information and Privacy Commissioners of Alberta and British Columbia, April 2012)</a:t>
            </a:r>
            <a:endParaRPr lang="en-US" sz="1100" dirty="0">
              <a:solidFill>
                <a:srgbClr val="002C4E"/>
              </a:solidFill>
              <a:latin typeface="+mn-lt"/>
              <a:ea typeface="+mn-lt"/>
              <a:cs typeface="DIN Pro Light" panose="020B0504020101010102" pitchFamily="34" charset="0"/>
            </a:endParaRPr>
          </a:p>
          <a:p>
            <a:pPr marL="742950" lvl="1" indent="-285750">
              <a:lnSpc>
                <a:spcPct val="114000"/>
              </a:lnSpc>
              <a:buFont typeface="Arial" panose="020B0604020202020204" pitchFamily="34" charset="0"/>
              <a:buChar char="•"/>
            </a:pPr>
            <a:r>
              <a:rPr lang="en-US" sz="1100" dirty="0">
                <a:solidFill>
                  <a:srgbClr val="002C4E"/>
                </a:solidFill>
                <a:latin typeface="+mn-lt"/>
                <a:ea typeface="+mn-lt"/>
                <a:cs typeface="DIN Pro Light" panose="020B0504020101010102" pitchFamily="34" charset="0"/>
              </a:rPr>
              <a:t>IPC Guidance Documents (e.g. Privacy by Design, Privacy Breaches – Guidelines for Public Sector Entities)</a:t>
            </a:r>
          </a:p>
          <a:p>
            <a:pPr marL="742950" lvl="1" indent="-285750">
              <a:lnSpc>
                <a:spcPct val="114000"/>
              </a:lnSpc>
              <a:buFont typeface="Arial" panose="020B0604020202020204" pitchFamily="34" charset="0"/>
              <a:buChar char="•"/>
            </a:pPr>
            <a:endParaRPr lang="en-US" sz="1100" dirty="0">
              <a:solidFill>
                <a:srgbClr val="002C4E"/>
              </a:solidFill>
              <a:latin typeface="+mn-lt"/>
              <a:ea typeface="+mn-lt"/>
              <a:cs typeface="DIN Pro Light" panose="020B0504020101010102" pitchFamily="34" charset="0"/>
            </a:endParaRPr>
          </a:p>
          <a:p>
            <a:pPr>
              <a:lnSpc>
                <a:spcPct val="114000"/>
              </a:lnSpc>
            </a:pPr>
            <a:r>
              <a:rPr lang="en-US" sz="1100" b="1" dirty="0">
                <a:solidFill>
                  <a:srgbClr val="002C4E"/>
                </a:solidFill>
                <a:latin typeface="+mn-lt"/>
                <a:ea typeface="+mn-lt"/>
                <a:cs typeface="DIN Pro Light" panose="020B0504020101010102" pitchFamily="34" charset="0"/>
              </a:rPr>
              <a:t>3. Increasingly, it is also a legislative requirement:</a:t>
            </a:r>
          </a:p>
          <a:p>
            <a:pPr>
              <a:lnSpc>
                <a:spcPct val="114000"/>
              </a:lnSpc>
            </a:pPr>
            <a:endParaRPr lang="en-US" sz="1100" dirty="0">
              <a:solidFill>
                <a:srgbClr val="002C4E"/>
              </a:solidFill>
              <a:latin typeface="+mn-lt"/>
              <a:ea typeface="+mn-lt"/>
              <a:cs typeface="DIN Pro Light" panose="020B0504020101010102" pitchFamily="34" charset="0"/>
            </a:endParaRPr>
          </a:p>
          <a:p>
            <a:pPr marL="285750" indent="-285750">
              <a:lnSpc>
                <a:spcPct val="114000"/>
              </a:lnSpc>
              <a:buFont typeface="Arial" panose="020B0604020202020204" pitchFamily="34" charset="0"/>
              <a:buChar char="•"/>
            </a:pPr>
            <a:r>
              <a:rPr lang="en-US" sz="1100" dirty="0">
                <a:solidFill>
                  <a:srgbClr val="002C4E"/>
                </a:solidFill>
                <a:latin typeface="+mn-lt"/>
                <a:ea typeface="+mn-lt"/>
                <a:cs typeface="DIN Pro Light" panose="020B0504020101010102" pitchFamily="34" charset="0"/>
              </a:rPr>
              <a:t>British Columbia: </a:t>
            </a:r>
            <a:r>
              <a:rPr lang="en-US" sz="1100" i="1" dirty="0">
                <a:solidFill>
                  <a:srgbClr val="002C4E"/>
                </a:solidFill>
                <a:latin typeface="+mn-lt"/>
                <a:ea typeface="+mn-lt"/>
                <a:cs typeface="DIN Pro Light" panose="020B0504020101010102" pitchFamily="34" charset="0"/>
              </a:rPr>
              <a:t>Freedom of Information and Protection of Privacy Act</a:t>
            </a:r>
          </a:p>
          <a:p>
            <a:pPr lvl="1"/>
            <a:r>
              <a:rPr lang="en-US" sz="1100" b="1" dirty="0">
                <a:solidFill>
                  <a:srgbClr val="002C4E"/>
                </a:solidFill>
                <a:latin typeface="+mn-lt"/>
              </a:rPr>
              <a:t>Privacy management programs</a:t>
            </a:r>
          </a:p>
          <a:p>
            <a:pPr lvl="1"/>
            <a:r>
              <a:rPr lang="en-US" sz="1100" b="1" dirty="0">
                <a:solidFill>
                  <a:srgbClr val="002C4E"/>
                </a:solidFill>
                <a:latin typeface="+mn-lt"/>
              </a:rPr>
              <a:t>36.2</a:t>
            </a:r>
            <a:r>
              <a:rPr lang="en-US" sz="1100" dirty="0">
                <a:solidFill>
                  <a:srgbClr val="002C4E"/>
                </a:solidFill>
                <a:latin typeface="+mn-lt"/>
              </a:rPr>
              <a:t>  The head of a public body must develop a privacy management program for the public body and must do so in accordance with the directions of the minister responsible for this Act.</a:t>
            </a:r>
          </a:p>
          <a:p>
            <a:endParaRPr lang="en-US" sz="1100" i="1" dirty="0">
              <a:solidFill>
                <a:srgbClr val="002C4E"/>
              </a:solidFill>
              <a:latin typeface="+mn-lt"/>
              <a:ea typeface="+mn-lt"/>
              <a:cs typeface="DIN Pro Light" panose="020B0504020101010102" pitchFamily="34" charset="0"/>
            </a:endParaRPr>
          </a:p>
          <a:p>
            <a:pPr marL="285750" indent="-285750">
              <a:buFont typeface="Arial" panose="020B0604020202020204" pitchFamily="34" charset="0"/>
              <a:buChar char="•"/>
            </a:pPr>
            <a:r>
              <a:rPr lang="en-US" sz="1100" dirty="0">
                <a:solidFill>
                  <a:srgbClr val="002C4E"/>
                </a:solidFill>
                <a:latin typeface="+mn-lt"/>
                <a:ea typeface="+mn-lt"/>
                <a:cs typeface="DIN Pro Light" panose="020B0504020101010102" pitchFamily="34" charset="0"/>
              </a:rPr>
              <a:t>Federal: PIPEDA Reform (Bill C-27)</a:t>
            </a:r>
          </a:p>
          <a:p>
            <a:pPr lvl="1"/>
            <a:r>
              <a:rPr lang="en-CA" sz="1100" b="1" dirty="0">
                <a:solidFill>
                  <a:srgbClr val="002C4E"/>
                </a:solidFill>
                <a:latin typeface="+mn-lt"/>
              </a:rPr>
              <a:t>Privacy management program</a:t>
            </a:r>
          </a:p>
          <a:p>
            <a:pPr lvl="1"/>
            <a:r>
              <a:rPr lang="en-US" sz="1100" dirty="0">
                <a:solidFill>
                  <a:srgbClr val="002C4E"/>
                </a:solidFill>
                <a:latin typeface="+mn-lt"/>
              </a:rPr>
              <a:t>9 (1) Every organization must implement and maintain a privacy management program that includes the </a:t>
            </a:r>
            <a:r>
              <a:rPr lang="en-US" sz="1100" b="1" dirty="0">
                <a:solidFill>
                  <a:srgbClr val="002C4E"/>
                </a:solidFill>
                <a:latin typeface="+mn-lt"/>
              </a:rPr>
              <a:t>policies, practices and procedures </a:t>
            </a:r>
            <a:r>
              <a:rPr lang="en-US" sz="1100" dirty="0">
                <a:solidFill>
                  <a:srgbClr val="002C4E"/>
                </a:solidFill>
                <a:latin typeface="+mn-lt"/>
              </a:rPr>
              <a:t>the organization has put in place to fulfill its obligations under this Act, including policies, practices and procedures respecting </a:t>
            </a:r>
          </a:p>
          <a:p>
            <a:pPr lvl="1"/>
            <a:r>
              <a:rPr lang="en-US" sz="1100" dirty="0">
                <a:solidFill>
                  <a:srgbClr val="002C4E"/>
                </a:solidFill>
                <a:latin typeface="+mn-lt"/>
              </a:rPr>
              <a:t>	(a) the </a:t>
            </a:r>
            <a:r>
              <a:rPr lang="en-US" sz="1100" b="1" dirty="0">
                <a:solidFill>
                  <a:srgbClr val="002C4E"/>
                </a:solidFill>
                <a:latin typeface="+mn-lt"/>
              </a:rPr>
              <a:t>protection </a:t>
            </a:r>
            <a:r>
              <a:rPr lang="en-US" sz="1100" dirty="0">
                <a:solidFill>
                  <a:srgbClr val="002C4E"/>
                </a:solidFill>
                <a:latin typeface="+mn-lt"/>
              </a:rPr>
              <a:t>of personal information;</a:t>
            </a:r>
          </a:p>
          <a:p>
            <a:pPr lvl="1"/>
            <a:r>
              <a:rPr lang="en-US" sz="1100" dirty="0">
                <a:solidFill>
                  <a:srgbClr val="002C4E"/>
                </a:solidFill>
                <a:latin typeface="+mn-lt"/>
              </a:rPr>
              <a:t>	(b) how requests for information and </a:t>
            </a:r>
            <a:r>
              <a:rPr lang="en-US" sz="1100" b="1" dirty="0">
                <a:solidFill>
                  <a:srgbClr val="002C4E"/>
                </a:solidFill>
                <a:latin typeface="+mn-lt"/>
              </a:rPr>
              <a:t>complaints</a:t>
            </a:r>
            <a:r>
              <a:rPr lang="en-US" sz="1100" dirty="0">
                <a:solidFill>
                  <a:srgbClr val="002C4E"/>
                </a:solidFill>
                <a:latin typeface="+mn-lt"/>
              </a:rPr>
              <a:t> are </a:t>
            </a:r>
            <a:r>
              <a:rPr lang="en-CA" sz="1100" dirty="0">
                <a:solidFill>
                  <a:srgbClr val="002C4E"/>
                </a:solidFill>
                <a:latin typeface="+mn-lt"/>
              </a:rPr>
              <a:t>received and dealt with;</a:t>
            </a:r>
          </a:p>
          <a:p>
            <a:pPr lvl="1"/>
            <a:r>
              <a:rPr lang="en-US" sz="1100" dirty="0">
                <a:solidFill>
                  <a:srgbClr val="002C4E"/>
                </a:solidFill>
                <a:latin typeface="+mn-lt"/>
              </a:rPr>
              <a:t>	(c) the </a:t>
            </a:r>
            <a:r>
              <a:rPr lang="en-US" sz="1100" b="1" dirty="0">
                <a:solidFill>
                  <a:srgbClr val="002C4E"/>
                </a:solidFill>
                <a:latin typeface="+mn-lt"/>
              </a:rPr>
              <a:t>training</a:t>
            </a:r>
            <a:r>
              <a:rPr lang="en-US" sz="1100" dirty="0">
                <a:solidFill>
                  <a:srgbClr val="002C4E"/>
                </a:solidFill>
                <a:latin typeface="+mn-lt"/>
              </a:rPr>
              <a:t> and information provided to the organization’s staff respecting its policies, 	practices and </a:t>
            </a:r>
            <a:r>
              <a:rPr lang="en-CA" sz="1100" dirty="0">
                <a:solidFill>
                  <a:srgbClr val="002C4E"/>
                </a:solidFill>
                <a:latin typeface="+mn-lt"/>
              </a:rPr>
              <a:t>procedures; and</a:t>
            </a:r>
          </a:p>
          <a:p>
            <a:pPr lvl="1"/>
            <a:r>
              <a:rPr lang="en-US" sz="1100" dirty="0">
                <a:solidFill>
                  <a:srgbClr val="002C4E"/>
                </a:solidFill>
                <a:latin typeface="+mn-lt"/>
              </a:rPr>
              <a:t>	(d) the development of materials to </a:t>
            </a:r>
            <a:r>
              <a:rPr lang="en-US" sz="1100" b="1" dirty="0">
                <a:solidFill>
                  <a:srgbClr val="002C4E"/>
                </a:solidFill>
                <a:latin typeface="+mn-lt"/>
              </a:rPr>
              <a:t>explain</a:t>
            </a:r>
            <a:r>
              <a:rPr lang="en-US" sz="1100" dirty="0">
                <a:solidFill>
                  <a:srgbClr val="002C4E"/>
                </a:solidFill>
                <a:latin typeface="+mn-lt"/>
              </a:rPr>
              <a:t> the </a:t>
            </a:r>
            <a:r>
              <a:rPr lang="en-US" sz="1100" dirty="0" err="1">
                <a:solidFill>
                  <a:srgbClr val="002C4E"/>
                </a:solidFill>
                <a:latin typeface="+mn-lt"/>
              </a:rPr>
              <a:t>orga</a:t>
            </a:r>
            <a:r>
              <a:rPr lang="en-CA" sz="1100" dirty="0" err="1">
                <a:solidFill>
                  <a:srgbClr val="002C4E"/>
                </a:solidFill>
                <a:latin typeface="+mn-lt"/>
              </a:rPr>
              <a:t>nization’s</a:t>
            </a:r>
            <a:r>
              <a:rPr lang="en-CA" sz="1100" dirty="0">
                <a:solidFill>
                  <a:srgbClr val="002C4E"/>
                </a:solidFill>
                <a:latin typeface="+mn-lt"/>
              </a:rPr>
              <a:t> policies and procedures.</a:t>
            </a:r>
            <a:endParaRPr lang="en-US" sz="1100" dirty="0">
              <a:solidFill>
                <a:srgbClr val="002C4E"/>
              </a:solidFill>
              <a:latin typeface="+mn-lt"/>
              <a:ea typeface="+mn-lt"/>
              <a:cs typeface="DIN Pro Light" panose="020B0504020101010102" pitchFamily="34" charset="0"/>
            </a:endParaRPr>
          </a:p>
          <a:p>
            <a:pPr marL="742950" lvl="1" indent="-285750">
              <a:lnSpc>
                <a:spcPct val="114000"/>
              </a:lnSpc>
              <a:buFont typeface="Arial" panose="020B0604020202020204" pitchFamily="34" charset="0"/>
              <a:buChar char="•"/>
            </a:pPr>
            <a:endParaRPr lang="en-US" sz="1100" dirty="0">
              <a:solidFill>
                <a:srgbClr val="002C4E"/>
              </a:solidFill>
              <a:latin typeface="+mn-lt"/>
              <a:ea typeface="+mn-lt"/>
              <a:cs typeface="DIN Pro Light" panose="020B0504020101010102" pitchFamily="34" charset="0"/>
            </a:endParaRPr>
          </a:p>
          <a:p>
            <a:pPr marL="742950" lvl="1" indent="-285750">
              <a:lnSpc>
                <a:spcPct val="114000"/>
              </a:lnSpc>
              <a:buFont typeface="Arial" panose="020B0604020202020204" pitchFamily="34" charset="0"/>
              <a:buChar char="•"/>
            </a:pPr>
            <a:endParaRPr lang="en-US" sz="1100" dirty="0">
              <a:solidFill>
                <a:srgbClr val="002C4E"/>
              </a:solidFill>
              <a:latin typeface="+mn-lt"/>
              <a:ea typeface="+mn-lt"/>
              <a:cs typeface="DIN Pro Light" panose="020B0504020101010102" pitchFamily="34" charset="0"/>
            </a:endParaRPr>
          </a:p>
          <a:p>
            <a:endParaRPr lang="en-US" dirty="0"/>
          </a:p>
        </p:txBody>
      </p:sp>
      <p:sp>
        <p:nvSpPr>
          <p:cNvPr id="4" name="Slide Number Placeholder 3"/>
          <p:cNvSpPr>
            <a:spLocks noGrp="1"/>
          </p:cNvSpPr>
          <p:nvPr>
            <p:ph type="sldNum" sz="quarter" idx="5"/>
          </p:nvPr>
        </p:nvSpPr>
        <p:spPr/>
        <p:txBody>
          <a:bodyPr/>
          <a:lstStyle/>
          <a:p>
            <a:fld id="{B8CCC7CE-4858-427D-AF3E-26059DCB36BC}" type="slidenum">
              <a:rPr lang="en-CA" smtClean="0"/>
              <a:t>5</a:t>
            </a:fld>
            <a:endParaRPr lang="en-CA"/>
          </a:p>
        </p:txBody>
      </p:sp>
    </p:spTree>
    <p:extLst>
      <p:ext uri="{BB962C8B-B14F-4D97-AF65-F5344CB8AC3E}">
        <p14:creationId xmlns:p14="http://schemas.microsoft.com/office/powerpoint/2010/main" val="3776665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0">
              <a:buFont typeface="Arial" panose="020B0604020202020204" pitchFamily="34" charset="0"/>
              <a:buNone/>
            </a:pPr>
            <a:r>
              <a:rPr lang="en-CA" sz="1050" dirty="0">
                <a:solidFill>
                  <a:srgbClr val="002C4E"/>
                </a:solidFill>
                <a:latin typeface="+mn-lt"/>
              </a:rPr>
              <a:t>Governance</a:t>
            </a:r>
          </a:p>
          <a:p>
            <a:pPr marL="557213" lvl="1" indent="-214313">
              <a:buFont typeface="Arial" panose="020B0604020202020204" pitchFamily="34" charset="0"/>
              <a:buChar char="•"/>
            </a:pPr>
            <a:endParaRPr lang="en-CA" sz="1050" dirty="0">
              <a:solidFill>
                <a:srgbClr val="002C4E"/>
              </a:solidFill>
              <a:latin typeface="+mn-lt"/>
            </a:endParaRPr>
          </a:p>
          <a:p>
            <a:pPr marL="557213" lvl="1" indent="-214313">
              <a:buFont typeface="Arial" panose="020B0604020202020204" pitchFamily="34" charset="0"/>
              <a:buChar char="•"/>
            </a:pPr>
            <a:r>
              <a:rPr lang="en-CA" sz="1050" dirty="0">
                <a:solidFill>
                  <a:srgbClr val="002C4E"/>
                </a:solidFill>
                <a:latin typeface="+mn-lt"/>
              </a:rPr>
              <a:t>Assign responsibility for privacy to an individual (Privacy Officer).</a:t>
            </a:r>
          </a:p>
          <a:p>
            <a:pPr lvl="1"/>
            <a:endParaRPr lang="en-CA" sz="1050" dirty="0">
              <a:solidFill>
                <a:srgbClr val="002C4E"/>
              </a:solidFill>
              <a:latin typeface="+mn-lt"/>
            </a:endParaRPr>
          </a:p>
          <a:p>
            <a:pPr marL="557213" lvl="1" indent="-214313">
              <a:buFont typeface="Arial" panose="020B0604020202020204" pitchFamily="34" charset="0"/>
              <a:buChar char="•"/>
            </a:pPr>
            <a:r>
              <a:rPr lang="en-US" sz="1050" dirty="0">
                <a:solidFill>
                  <a:srgbClr val="002C4E"/>
                </a:solidFill>
                <a:latin typeface="+mn-lt"/>
              </a:rPr>
              <a:t>Determine the support network and resources for the Privacy Officer and identify other key stakeholders (e.g. CEO, security)</a:t>
            </a:r>
          </a:p>
          <a:p>
            <a:pPr marL="557213" lvl="1" indent="-214313">
              <a:buFont typeface="Arial" panose="020B0604020202020204" pitchFamily="34" charset="0"/>
              <a:buChar char="•"/>
            </a:pPr>
            <a:endParaRPr lang="en-US" sz="1050" dirty="0">
              <a:solidFill>
                <a:srgbClr val="002C4E"/>
              </a:solidFill>
              <a:latin typeface="+mn-lt"/>
            </a:endParaRPr>
          </a:p>
          <a:p>
            <a:pPr marL="557213" lvl="1" indent="-214313">
              <a:buFont typeface="Arial" panose="020B0604020202020204" pitchFamily="34" charset="0"/>
              <a:buChar char="•"/>
            </a:pPr>
            <a:r>
              <a:rPr lang="en-US" sz="1050" dirty="0">
                <a:solidFill>
                  <a:srgbClr val="002C4E"/>
                </a:solidFill>
                <a:latin typeface="+mn-lt"/>
              </a:rPr>
              <a:t>Maintain roles and responsibilities for individuals involved in privacy (e.g. job descriptions; policies)</a:t>
            </a:r>
          </a:p>
          <a:p>
            <a:pPr marL="557213" lvl="1" indent="-214313">
              <a:buFont typeface="Arial" panose="020B0604020202020204" pitchFamily="34" charset="0"/>
              <a:buChar char="•"/>
            </a:pPr>
            <a:endParaRPr lang="en-US" sz="1050" dirty="0">
              <a:solidFill>
                <a:srgbClr val="002C4E"/>
              </a:solidFill>
              <a:latin typeface="+mn-lt"/>
            </a:endParaRPr>
          </a:p>
          <a:p>
            <a:pPr marL="557213" lvl="1" indent="-214313">
              <a:buFont typeface="Arial" panose="020B0604020202020204" pitchFamily="34" charset="0"/>
              <a:buChar char="•"/>
            </a:pPr>
            <a:r>
              <a:rPr lang="en-US" sz="1050" dirty="0">
                <a:solidFill>
                  <a:srgbClr val="002C4E"/>
                </a:solidFill>
                <a:latin typeface="+mn-lt"/>
              </a:rPr>
              <a:t>Ensure regular reporting up (e.g. executives, board of directors) and out (clients; partners)</a:t>
            </a:r>
          </a:p>
          <a:p>
            <a:pPr marL="557213" lvl="1" indent="-214313">
              <a:buFont typeface="Arial" panose="020B0604020202020204" pitchFamily="34" charset="0"/>
              <a:buChar char="•"/>
            </a:pPr>
            <a:endParaRPr lang="en-US" sz="1050" dirty="0">
              <a:solidFill>
                <a:srgbClr val="002C4E"/>
              </a:solidFill>
              <a:latin typeface="+mn-lt"/>
            </a:endParaRPr>
          </a:p>
          <a:p>
            <a:pPr marL="557213" lvl="1" indent="-214313">
              <a:buFont typeface="Arial" panose="020B0604020202020204" pitchFamily="34" charset="0"/>
              <a:buChar char="•"/>
            </a:pPr>
            <a:r>
              <a:rPr lang="en-US" sz="1050" dirty="0">
                <a:solidFill>
                  <a:srgbClr val="002C4E"/>
                </a:solidFill>
                <a:latin typeface="+mn-lt"/>
              </a:rPr>
              <a:t>Integrate privacy into business risk assessments/reporting</a:t>
            </a:r>
          </a:p>
          <a:p>
            <a:pPr marL="557213" lvl="1" indent="-214313">
              <a:buFont typeface="Arial" panose="020B0604020202020204" pitchFamily="34" charset="0"/>
              <a:buChar char="•"/>
            </a:pPr>
            <a:endParaRPr lang="en-US" sz="1050" dirty="0">
              <a:solidFill>
                <a:srgbClr val="002C4E"/>
              </a:solidFill>
              <a:latin typeface="+mn-lt"/>
            </a:endParaRPr>
          </a:p>
          <a:p>
            <a:pPr marL="557213" lvl="1" indent="-214313">
              <a:buFont typeface="Arial" panose="020B0604020202020204" pitchFamily="34" charset="0"/>
              <a:buChar char="•"/>
            </a:pPr>
            <a:r>
              <a:rPr lang="en-US" sz="1050" dirty="0">
                <a:solidFill>
                  <a:srgbClr val="002C4E"/>
                </a:solidFill>
                <a:latin typeface="+mn-lt"/>
              </a:rPr>
              <a:t>Get executive buy in for “tone from the top”</a:t>
            </a:r>
          </a:p>
          <a:p>
            <a:pPr marL="342900" lvl="1" indent="0">
              <a:buFont typeface="Arial" panose="020B0604020202020204" pitchFamily="34" charset="0"/>
              <a:buNone/>
            </a:pPr>
            <a:endParaRPr lang="en-US" sz="1050" dirty="0">
              <a:latin typeface="+mn-lt"/>
            </a:endParaRPr>
          </a:p>
          <a:p>
            <a:pPr marL="342900" lvl="1" indent="0">
              <a:buFont typeface="Arial" panose="020B0604020202020204" pitchFamily="34" charset="0"/>
              <a:buNone/>
            </a:pPr>
            <a:endParaRPr lang="en-US" sz="1050" dirty="0">
              <a:latin typeface="+mn-lt"/>
            </a:endParaRPr>
          </a:p>
          <a:p>
            <a:pPr marL="342900" lvl="1" indent="0">
              <a:buFont typeface="Arial" panose="020B0604020202020204" pitchFamily="34" charset="0"/>
              <a:buNone/>
            </a:pPr>
            <a:r>
              <a:rPr lang="en-US" sz="1050" dirty="0">
                <a:latin typeface="+mn-lt"/>
              </a:rPr>
              <a:t>Identify  </a:t>
            </a:r>
          </a:p>
          <a:p>
            <a:pPr marL="214313" indent="-214313">
              <a:buFont typeface="Arial" panose="020B0604020202020204" pitchFamily="34" charset="0"/>
              <a:buChar char="•"/>
            </a:pPr>
            <a:r>
              <a:rPr lang="en-CA" sz="1050" dirty="0">
                <a:solidFill>
                  <a:srgbClr val="002C4E"/>
                </a:solidFill>
                <a:latin typeface="+mn-lt"/>
              </a:rPr>
              <a:t>Identify the sources of legal obligations (e.g., legislation, regulator decisions, industry codes/standards, professional obligations) as they provide the foundation for the program </a:t>
            </a:r>
          </a:p>
          <a:p>
            <a:endParaRPr lang="en-CA" sz="1050" dirty="0">
              <a:solidFill>
                <a:srgbClr val="002C4E"/>
              </a:solidFill>
              <a:latin typeface="+mn-lt"/>
            </a:endParaRPr>
          </a:p>
          <a:p>
            <a:pPr marL="214313" indent="-214313">
              <a:buFont typeface="Arial" panose="020B0604020202020204" pitchFamily="34" charset="0"/>
              <a:buChar char="•"/>
            </a:pPr>
            <a:r>
              <a:rPr lang="en-US" sz="1050" dirty="0">
                <a:solidFill>
                  <a:srgbClr val="002C4E"/>
                </a:solidFill>
                <a:latin typeface="+mn-lt"/>
              </a:rPr>
              <a:t>Monitor changes to those obligations (research, conferences/industry events)</a:t>
            </a:r>
          </a:p>
          <a:p>
            <a:pPr marL="214313" indent="-214313">
              <a:buFont typeface="Arial" panose="020B0604020202020204" pitchFamily="34" charset="0"/>
              <a:buChar char="•"/>
            </a:pPr>
            <a:endParaRPr lang="en-US" sz="1050" dirty="0">
              <a:solidFill>
                <a:srgbClr val="002C4E"/>
              </a:solidFill>
              <a:latin typeface="+mn-lt"/>
            </a:endParaRPr>
          </a:p>
          <a:p>
            <a:pPr marL="214313" indent="-214313">
              <a:buFont typeface="Arial" panose="020B0604020202020204" pitchFamily="34" charset="0"/>
              <a:buChar char="•"/>
            </a:pPr>
            <a:r>
              <a:rPr lang="en-US" sz="1050" dirty="0">
                <a:solidFill>
                  <a:srgbClr val="002C4E"/>
                </a:solidFill>
                <a:latin typeface="+mn-lt"/>
              </a:rPr>
              <a:t>Document changes as they arise.</a:t>
            </a:r>
            <a:endParaRPr lang="en-CA" sz="1050" dirty="0">
              <a:solidFill>
                <a:srgbClr val="002C4E"/>
              </a:solidFill>
              <a:latin typeface="+mn-lt"/>
            </a:endParaRPr>
          </a:p>
          <a:p>
            <a:pPr marL="342900" lvl="1" indent="0">
              <a:buFont typeface="Arial" panose="020B0604020202020204" pitchFamily="34" charset="0"/>
              <a:buNone/>
            </a:pPr>
            <a:endParaRPr lang="en-CA" sz="1050" dirty="0">
              <a:latin typeface="+mn-lt"/>
            </a:endParaRPr>
          </a:p>
          <a:p>
            <a:pPr marL="342900" lvl="1" indent="0">
              <a:buFont typeface="Arial" panose="020B0604020202020204" pitchFamily="34" charset="0"/>
              <a:buNone/>
            </a:pPr>
            <a:endParaRPr lang="en-CA" sz="1050" dirty="0">
              <a:latin typeface="+mn-lt"/>
            </a:endParaRPr>
          </a:p>
          <a:p>
            <a:pPr marL="342900" lvl="1" indent="0">
              <a:buFont typeface="Arial" panose="020B0604020202020204" pitchFamily="34" charset="0"/>
              <a:buNone/>
            </a:pPr>
            <a:endParaRPr lang="en-CA" sz="1050" dirty="0">
              <a:latin typeface="+mn-lt"/>
            </a:endParaRPr>
          </a:p>
          <a:p>
            <a:pPr marL="342900" lvl="1" indent="0">
              <a:buFont typeface="Arial" panose="020B0604020202020204" pitchFamily="34" charset="0"/>
              <a:buNone/>
            </a:pPr>
            <a:r>
              <a:rPr lang="en-CA" sz="1050" dirty="0">
                <a:latin typeface="+mn-lt"/>
              </a:rPr>
              <a:t>Data inventory </a:t>
            </a:r>
          </a:p>
          <a:p>
            <a:pPr marL="385763" indent="-385763">
              <a:buFont typeface="Arial" panose="020B0604020202020204" pitchFamily="34" charset="0"/>
              <a:buChar char="•"/>
            </a:pPr>
            <a:r>
              <a:rPr lang="en-US" sz="1050" dirty="0">
                <a:solidFill>
                  <a:srgbClr val="002C4E"/>
                </a:solidFill>
                <a:latin typeface="+mn-lt"/>
                <a:ea typeface="+mn-lt"/>
                <a:cs typeface="DIN Pro Light" panose="020B0504020101010102" pitchFamily="34" charset="0"/>
              </a:rPr>
              <a:t>Maintain an inventory of personal information and/or processing activities so you know where the data resides in your operations and systems</a:t>
            </a:r>
          </a:p>
          <a:p>
            <a:endParaRPr lang="en-US" sz="1050" dirty="0">
              <a:solidFill>
                <a:srgbClr val="002C4E"/>
              </a:solidFill>
              <a:latin typeface="+mn-lt"/>
              <a:ea typeface="+mn-lt"/>
              <a:cs typeface="DIN Pro Light" panose="020B0504020101010102" pitchFamily="34" charset="0"/>
            </a:endParaRPr>
          </a:p>
          <a:p>
            <a:pPr marL="385763" indent="-385763">
              <a:buFont typeface="Arial" panose="020B0604020202020204" pitchFamily="34" charset="0"/>
              <a:buChar char="•"/>
            </a:pPr>
            <a:r>
              <a:rPr lang="en-US" sz="1050" dirty="0">
                <a:solidFill>
                  <a:srgbClr val="002C4E"/>
                </a:solidFill>
                <a:latin typeface="+mn-lt"/>
                <a:ea typeface="+mn-lt"/>
                <a:cs typeface="DIN Pro Light" panose="020B0504020101010102" pitchFamily="34" charset="0"/>
              </a:rPr>
              <a:t>Apply data classification rules</a:t>
            </a:r>
          </a:p>
          <a:p>
            <a:pPr marL="385763" indent="-385763">
              <a:buFont typeface="Arial" panose="020B0604020202020204" pitchFamily="34" charset="0"/>
              <a:buChar char="•"/>
            </a:pPr>
            <a:endParaRPr lang="en-US" sz="1050" dirty="0">
              <a:solidFill>
                <a:srgbClr val="002C4E"/>
              </a:solidFill>
              <a:latin typeface="+mn-lt"/>
              <a:ea typeface="+mn-lt"/>
              <a:cs typeface="DIN Pro Light" panose="020B0504020101010102" pitchFamily="34" charset="0"/>
            </a:endParaRPr>
          </a:p>
          <a:p>
            <a:pPr marL="385763" indent="-385763">
              <a:buFont typeface="Arial" panose="020B0604020202020204" pitchFamily="34" charset="0"/>
              <a:buChar char="•"/>
            </a:pPr>
            <a:r>
              <a:rPr lang="en-US" sz="1050" dirty="0">
                <a:solidFill>
                  <a:srgbClr val="002C4E"/>
                </a:solidFill>
                <a:latin typeface="+mn-lt"/>
                <a:ea typeface="+mn-lt"/>
                <a:cs typeface="DIN Pro Light" panose="020B0504020101010102" pitchFamily="34" charset="0"/>
              </a:rPr>
              <a:t>Maintain records of data flows (between systems, third parties, countries)</a:t>
            </a:r>
          </a:p>
          <a:p>
            <a:pPr marL="385763" indent="-385763">
              <a:buFont typeface="Arial" panose="020B0604020202020204" pitchFamily="34" charset="0"/>
              <a:buChar char="•"/>
            </a:pPr>
            <a:endParaRPr lang="en-US" sz="1050" dirty="0">
              <a:solidFill>
                <a:srgbClr val="002C4E"/>
              </a:solidFill>
              <a:latin typeface="+mn-lt"/>
              <a:ea typeface="+mn-lt"/>
              <a:cs typeface="DIN Pro Light" panose="020B0504020101010102" pitchFamily="34" charset="0"/>
            </a:endParaRPr>
          </a:p>
          <a:p>
            <a:pPr marL="385763" indent="-385763">
              <a:buFont typeface="Arial" panose="020B0604020202020204" pitchFamily="34" charset="0"/>
              <a:buChar char="•"/>
            </a:pPr>
            <a:r>
              <a:rPr lang="en-US" sz="1050" dirty="0">
                <a:solidFill>
                  <a:srgbClr val="002C4E"/>
                </a:solidFill>
                <a:latin typeface="+mn-lt"/>
                <a:ea typeface="+mn-lt"/>
                <a:cs typeface="DIN Pro Light" panose="020B0504020101010102" pitchFamily="34" charset="0"/>
              </a:rPr>
              <a:t>Inventory should reflect:</a:t>
            </a:r>
          </a:p>
          <a:p>
            <a:pPr marL="385763" indent="-385763">
              <a:buFont typeface="Arial" panose="020B0604020202020204" pitchFamily="34" charset="0"/>
              <a:buChar char="•"/>
            </a:pPr>
            <a:endParaRPr lang="en-US" sz="1050" dirty="0">
              <a:solidFill>
                <a:srgbClr val="002C4E"/>
              </a:solidFill>
              <a:latin typeface="+mn-lt"/>
              <a:ea typeface="+mn-lt"/>
              <a:cs typeface="DIN Pro Light" panose="020B0504020101010102" pitchFamily="34" charset="0"/>
            </a:endParaRPr>
          </a:p>
          <a:p>
            <a:pPr marL="728663" lvl="1" indent="-385763">
              <a:buFont typeface="Arial" panose="020B0604020202020204" pitchFamily="34" charset="0"/>
              <a:buChar char="•"/>
            </a:pPr>
            <a:r>
              <a:rPr lang="en-US" sz="1050" dirty="0">
                <a:solidFill>
                  <a:srgbClr val="002C4E"/>
                </a:solidFill>
                <a:latin typeface="+mn-lt"/>
                <a:ea typeface="+mn-lt"/>
                <a:cs typeface="DIN Pro Light" panose="020B0504020101010102" pitchFamily="34" charset="0"/>
              </a:rPr>
              <a:t>Types of PI held and where; </a:t>
            </a:r>
          </a:p>
          <a:p>
            <a:pPr marL="728663" lvl="1" indent="-385763">
              <a:buFont typeface="Arial" panose="020B0604020202020204" pitchFamily="34" charset="0"/>
              <a:buChar char="•"/>
            </a:pPr>
            <a:r>
              <a:rPr lang="en-US" sz="1050" dirty="0">
                <a:solidFill>
                  <a:srgbClr val="002C4E"/>
                </a:solidFill>
                <a:latin typeface="+mn-lt"/>
                <a:ea typeface="+mn-lt"/>
                <a:cs typeface="DIN Pro Light" panose="020B0504020101010102" pitchFamily="34" charset="0"/>
              </a:rPr>
              <a:t>Why/how it is being collected, used and disclosed; </a:t>
            </a:r>
          </a:p>
          <a:p>
            <a:pPr marL="728663" lvl="1" indent="-385763">
              <a:buFont typeface="Arial" panose="020B0604020202020204" pitchFamily="34" charset="0"/>
              <a:buChar char="•"/>
            </a:pPr>
            <a:r>
              <a:rPr lang="en-US" sz="1050" dirty="0">
                <a:solidFill>
                  <a:srgbClr val="002C4E"/>
                </a:solidFill>
                <a:latin typeface="+mn-lt"/>
                <a:ea typeface="+mn-lt"/>
                <a:cs typeface="DIN Pro Light" panose="020B0504020101010102" pitchFamily="34" charset="0"/>
              </a:rPr>
              <a:t>The sensitivity/classification of the PI</a:t>
            </a:r>
            <a:endParaRPr lang="en-CA" sz="1050" dirty="0">
              <a:latin typeface="+mn-lt"/>
            </a:endParaRPr>
          </a:p>
          <a:p>
            <a:pPr marL="342900" lvl="1" indent="0">
              <a:buFont typeface="Arial" panose="020B0604020202020204" pitchFamily="34" charset="0"/>
              <a:buNone/>
            </a:pPr>
            <a:endParaRPr lang="en-CA" sz="1100" dirty="0">
              <a:latin typeface="+mn-lt"/>
            </a:endParaRPr>
          </a:p>
          <a:p>
            <a:endParaRPr lang="en-US" dirty="0"/>
          </a:p>
        </p:txBody>
      </p:sp>
      <p:sp>
        <p:nvSpPr>
          <p:cNvPr id="4" name="Slide Number Placeholder 3"/>
          <p:cNvSpPr>
            <a:spLocks noGrp="1"/>
          </p:cNvSpPr>
          <p:nvPr>
            <p:ph type="sldNum" sz="quarter" idx="5"/>
          </p:nvPr>
        </p:nvSpPr>
        <p:spPr/>
        <p:txBody>
          <a:bodyPr/>
          <a:lstStyle/>
          <a:p>
            <a:fld id="{B8CCC7CE-4858-427D-AF3E-26059DCB36BC}" type="slidenum">
              <a:rPr lang="en-CA" smtClean="0"/>
              <a:t>6</a:t>
            </a:fld>
            <a:endParaRPr lang="en-CA"/>
          </a:p>
        </p:txBody>
      </p:sp>
    </p:spTree>
    <p:extLst>
      <p:ext uri="{BB962C8B-B14F-4D97-AF65-F5344CB8AC3E}">
        <p14:creationId xmlns:p14="http://schemas.microsoft.com/office/powerpoint/2010/main" val="134932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8CCC7CE-4858-427D-AF3E-26059DCB36BC}" type="slidenum">
              <a:rPr lang="en-CA" smtClean="0"/>
              <a:t>8</a:t>
            </a:fld>
            <a:endParaRPr lang="en-CA"/>
          </a:p>
        </p:txBody>
      </p:sp>
    </p:spTree>
    <p:extLst>
      <p:ext uri="{BB962C8B-B14F-4D97-AF65-F5344CB8AC3E}">
        <p14:creationId xmlns:p14="http://schemas.microsoft.com/office/powerpoint/2010/main" val="2147168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i="0" u="none" strike="noStrike" baseline="0" dirty="0">
                <a:solidFill>
                  <a:srgbClr val="000000"/>
                </a:solidFill>
                <a:latin typeface="+mn-lt"/>
              </a:rPr>
              <a:t>Insurers are now requiring organizations to have minimum security standards in place </a:t>
            </a:r>
            <a:r>
              <a:rPr lang="en-US" sz="900" b="1" i="1" u="none" strike="noStrike" baseline="0" dirty="0">
                <a:solidFill>
                  <a:srgbClr val="000000"/>
                </a:solidFill>
                <a:latin typeface="+mn-lt"/>
              </a:rPr>
              <a:t>before </a:t>
            </a:r>
            <a:r>
              <a:rPr lang="en-US" sz="900" b="1" i="0" u="none" strike="noStrike" baseline="0" dirty="0">
                <a:solidFill>
                  <a:srgbClr val="000000"/>
                </a:solidFill>
                <a:latin typeface="+mn-lt"/>
              </a:rPr>
              <a:t>cyber insurance can be considered. These minimum standards include the following:    </a:t>
            </a:r>
          </a:p>
          <a:p>
            <a:endParaRPr lang="en-US" sz="900" b="1" i="0" u="none" strike="noStrike" baseline="0" dirty="0">
              <a:solidFill>
                <a:srgbClr val="000000"/>
              </a:solidFill>
              <a:latin typeface="+mn-lt"/>
            </a:endParaRPr>
          </a:p>
          <a:p>
            <a:pPr marL="457200" indent="-457200">
              <a:buFont typeface="+mj-lt"/>
              <a:buAutoNum type="arabicPeriod"/>
            </a:pPr>
            <a:r>
              <a:rPr lang="en-US" sz="900" i="0" u="none" strike="noStrike" baseline="0" dirty="0">
                <a:solidFill>
                  <a:srgbClr val="000000"/>
                </a:solidFill>
                <a:latin typeface="+mn-lt"/>
              </a:rPr>
              <a:t>Multi Factor Authentication (MFA) </a:t>
            </a:r>
          </a:p>
          <a:p>
            <a:pPr marL="457200" indent="-457200" algn="l">
              <a:buFont typeface="+mj-lt"/>
              <a:buAutoNum type="arabicPeriod"/>
            </a:pPr>
            <a:r>
              <a:rPr lang="en-US" sz="900" b="0" i="0" u="none" strike="noStrike" baseline="0" dirty="0">
                <a:solidFill>
                  <a:srgbClr val="000000"/>
                </a:solidFill>
                <a:latin typeface="+mn-lt"/>
              </a:rPr>
              <a:t>Utilization of a Privileged Access Management Tool (PAM).</a:t>
            </a:r>
          </a:p>
          <a:p>
            <a:pPr marL="457200" indent="-457200" algn="l">
              <a:buFont typeface="+mj-lt"/>
              <a:buAutoNum type="arabicPeriod"/>
            </a:pPr>
            <a:r>
              <a:rPr lang="en-US" sz="900" dirty="0">
                <a:solidFill>
                  <a:srgbClr val="000000"/>
                </a:solidFill>
                <a:latin typeface="+mn-lt"/>
              </a:rPr>
              <a:t>D</a:t>
            </a:r>
            <a:r>
              <a:rPr lang="en-US" sz="900" b="0" i="0" u="none" strike="noStrike" baseline="0" dirty="0">
                <a:solidFill>
                  <a:srgbClr val="000000"/>
                </a:solidFill>
                <a:latin typeface="+mn-lt"/>
              </a:rPr>
              <a:t>isaster </a:t>
            </a:r>
            <a:r>
              <a:rPr lang="en-US" sz="900" dirty="0">
                <a:solidFill>
                  <a:srgbClr val="000000"/>
                </a:solidFill>
                <a:latin typeface="+mn-lt"/>
              </a:rPr>
              <a:t>R</a:t>
            </a:r>
            <a:r>
              <a:rPr lang="en-US" sz="900" b="0" i="0" u="none" strike="noStrike" baseline="0" dirty="0">
                <a:solidFill>
                  <a:srgbClr val="000000"/>
                </a:solidFill>
                <a:latin typeface="+mn-lt"/>
              </a:rPr>
              <a:t>ecovery </a:t>
            </a:r>
            <a:r>
              <a:rPr lang="en-US" sz="900" dirty="0">
                <a:solidFill>
                  <a:srgbClr val="000000"/>
                </a:solidFill>
                <a:latin typeface="+mn-lt"/>
              </a:rPr>
              <a:t>P</a:t>
            </a:r>
            <a:r>
              <a:rPr lang="en-US" sz="900" b="0" i="0" u="none" strike="noStrike" baseline="0" dirty="0">
                <a:solidFill>
                  <a:srgbClr val="000000"/>
                </a:solidFill>
                <a:latin typeface="+mn-lt"/>
              </a:rPr>
              <a:t>lan and Business </a:t>
            </a:r>
            <a:r>
              <a:rPr lang="en-US" sz="900" dirty="0">
                <a:solidFill>
                  <a:srgbClr val="000000"/>
                </a:solidFill>
                <a:latin typeface="+mn-lt"/>
              </a:rPr>
              <a:t>C</a:t>
            </a:r>
            <a:r>
              <a:rPr lang="en-US" sz="900" b="0" i="0" u="none" strike="noStrike" baseline="0" dirty="0">
                <a:solidFill>
                  <a:srgbClr val="000000"/>
                </a:solidFill>
                <a:latin typeface="+mn-lt"/>
              </a:rPr>
              <a:t>ontinuity </a:t>
            </a:r>
            <a:r>
              <a:rPr lang="en-US" sz="900" dirty="0">
                <a:solidFill>
                  <a:srgbClr val="000000"/>
                </a:solidFill>
                <a:latin typeface="+mn-lt"/>
              </a:rPr>
              <a:t>P</a:t>
            </a:r>
            <a:r>
              <a:rPr lang="en-US" sz="900" b="0" i="0" u="none" strike="noStrike" baseline="0" dirty="0">
                <a:solidFill>
                  <a:srgbClr val="000000"/>
                </a:solidFill>
                <a:latin typeface="+mn-lt"/>
              </a:rPr>
              <a:t>lan  </a:t>
            </a:r>
          </a:p>
          <a:p>
            <a:pPr marL="457200" indent="-457200" algn="l">
              <a:buFont typeface="+mj-lt"/>
              <a:buAutoNum type="arabicPeriod"/>
            </a:pPr>
            <a:r>
              <a:rPr lang="en-US" sz="900" b="0" i="0" u="none" strike="noStrike" baseline="0" dirty="0">
                <a:solidFill>
                  <a:srgbClr val="000000"/>
                </a:solidFill>
                <a:latin typeface="+mn-lt"/>
              </a:rPr>
              <a:t>Annual phishing training  </a:t>
            </a:r>
          </a:p>
          <a:p>
            <a:pPr marL="457200" indent="-457200" algn="l">
              <a:buFont typeface="+mj-lt"/>
              <a:buAutoNum type="arabicPeriod"/>
            </a:pPr>
            <a:r>
              <a:rPr lang="en-US" sz="900" b="0" i="0" u="none" strike="noStrike" baseline="0" dirty="0">
                <a:solidFill>
                  <a:srgbClr val="000000"/>
                </a:solidFill>
                <a:latin typeface="+mn-lt"/>
              </a:rPr>
              <a:t>Utilization of an email filtering systems  </a:t>
            </a:r>
          </a:p>
          <a:p>
            <a:pPr marL="457200" indent="-457200" algn="l">
              <a:buFont typeface="+mj-lt"/>
              <a:buAutoNum type="arabicPeriod"/>
            </a:pPr>
            <a:r>
              <a:rPr lang="en-US" sz="900" dirty="0">
                <a:solidFill>
                  <a:srgbClr val="000000"/>
                </a:solidFill>
                <a:latin typeface="+mn-lt"/>
              </a:rPr>
              <a:t>D</a:t>
            </a:r>
            <a:r>
              <a:rPr lang="en-US" sz="900" b="0" i="0" u="none" strike="noStrike" baseline="0" dirty="0">
                <a:solidFill>
                  <a:srgbClr val="000000"/>
                </a:solidFill>
                <a:latin typeface="+mn-lt"/>
              </a:rPr>
              <a:t>ual-Verification </a:t>
            </a:r>
            <a:r>
              <a:rPr lang="en-US" sz="900" dirty="0">
                <a:solidFill>
                  <a:srgbClr val="000000"/>
                </a:solidFill>
                <a:latin typeface="+mn-lt"/>
              </a:rPr>
              <a:t>P</a:t>
            </a:r>
            <a:r>
              <a:rPr lang="en-US" sz="900" b="0" i="0" u="none" strike="noStrike" baseline="0" dirty="0">
                <a:solidFill>
                  <a:srgbClr val="000000"/>
                </a:solidFill>
                <a:latin typeface="+mn-lt"/>
              </a:rPr>
              <a:t>rocedures  </a:t>
            </a:r>
          </a:p>
          <a:p>
            <a:pPr marL="457200" indent="-457200" algn="l">
              <a:buFont typeface="+mj-lt"/>
              <a:buAutoNum type="arabicPeriod"/>
            </a:pPr>
            <a:r>
              <a:rPr lang="en-US" sz="900" b="0" i="0" u="none" strike="noStrike" baseline="0" dirty="0">
                <a:solidFill>
                  <a:srgbClr val="000000"/>
                </a:solidFill>
                <a:latin typeface="+mn-lt"/>
              </a:rPr>
              <a:t>Vendor/ </a:t>
            </a:r>
            <a:r>
              <a:rPr lang="en-US" sz="900" dirty="0">
                <a:solidFill>
                  <a:srgbClr val="000000"/>
                </a:solidFill>
                <a:latin typeface="+mn-lt"/>
              </a:rPr>
              <a:t>T</a:t>
            </a:r>
            <a:r>
              <a:rPr lang="en-US" sz="900" b="0" i="0" u="none" strike="noStrike" baseline="0" dirty="0">
                <a:solidFill>
                  <a:srgbClr val="000000"/>
                </a:solidFill>
                <a:latin typeface="+mn-lt"/>
              </a:rPr>
              <a:t>hird </a:t>
            </a:r>
            <a:r>
              <a:rPr lang="en-US" sz="900" dirty="0">
                <a:solidFill>
                  <a:srgbClr val="000000"/>
                </a:solidFill>
                <a:latin typeface="+mn-lt"/>
              </a:rPr>
              <a:t>P</a:t>
            </a:r>
            <a:r>
              <a:rPr lang="en-US" sz="900" b="0" i="0" u="none" strike="noStrike" baseline="0" dirty="0">
                <a:solidFill>
                  <a:srgbClr val="000000"/>
                </a:solidFill>
                <a:latin typeface="+mn-lt"/>
              </a:rPr>
              <a:t>arty </a:t>
            </a:r>
            <a:r>
              <a:rPr lang="en-US" sz="900" dirty="0">
                <a:solidFill>
                  <a:srgbClr val="000000"/>
                </a:solidFill>
                <a:latin typeface="+mn-lt"/>
              </a:rPr>
              <a:t>R</a:t>
            </a:r>
            <a:r>
              <a:rPr lang="en-US" sz="900" b="0" i="0" u="none" strike="noStrike" baseline="0" dirty="0">
                <a:solidFill>
                  <a:srgbClr val="000000"/>
                </a:solidFill>
                <a:latin typeface="+mn-lt"/>
              </a:rPr>
              <a:t>isk </a:t>
            </a:r>
            <a:r>
              <a:rPr lang="en-US" sz="900" dirty="0">
                <a:solidFill>
                  <a:srgbClr val="000000"/>
                </a:solidFill>
                <a:latin typeface="+mn-lt"/>
              </a:rPr>
              <a:t>C</a:t>
            </a:r>
            <a:r>
              <a:rPr lang="en-US" sz="900" b="0" i="0" u="none" strike="noStrike" baseline="0" dirty="0">
                <a:solidFill>
                  <a:srgbClr val="000000"/>
                </a:solidFill>
                <a:latin typeface="+mn-lt"/>
              </a:rPr>
              <a:t>ontrols     </a:t>
            </a:r>
          </a:p>
          <a:p>
            <a:pPr marL="457200" indent="-457200" algn="l">
              <a:buFont typeface="+mj-lt"/>
              <a:buAutoNum type="arabicPeriod"/>
            </a:pPr>
            <a:endParaRPr lang="en-US" sz="900" b="0" i="0" u="none" strike="noStrike" baseline="0" dirty="0">
              <a:solidFill>
                <a:srgbClr val="000000"/>
              </a:solidFill>
              <a:latin typeface="+mn-lt"/>
            </a:endParaRPr>
          </a:p>
          <a:p>
            <a:r>
              <a:rPr lang="en-US" sz="900" b="0" i="0" u="none" strike="noStrike" baseline="0" dirty="0">
                <a:solidFill>
                  <a:srgbClr val="000000"/>
                </a:solidFill>
                <a:latin typeface="+mn-lt"/>
              </a:rPr>
              <a:t>This is not an exhaustive list, however, implementing these minimum standards will help an organization be viewed as an insurable cyber risk in this hard market. The market is quickly changing, and we must do everything we can to keep on top of cyber security to protect our valuable assets.   </a:t>
            </a:r>
          </a:p>
          <a:p>
            <a:endParaRPr lang="en-US" sz="900" b="0" i="0" u="none" strike="noStrike" baseline="0" dirty="0">
              <a:solidFill>
                <a:srgbClr val="000000"/>
              </a:solidFill>
              <a:latin typeface="+mn-lt"/>
            </a:endParaRPr>
          </a:p>
          <a:p>
            <a:r>
              <a:rPr lang="en-US" sz="900" b="1" i="0" u="none" strike="noStrike" baseline="0" dirty="0">
                <a:solidFill>
                  <a:srgbClr val="000000"/>
                </a:solidFill>
                <a:latin typeface="+mn-lt"/>
              </a:rPr>
              <a:t>1. Multi Factor Authentication (MFA) </a:t>
            </a:r>
            <a:r>
              <a:rPr lang="en-US" sz="900" b="0" i="0" u="none" strike="noStrike" baseline="0" dirty="0">
                <a:solidFill>
                  <a:srgbClr val="000000"/>
                </a:solidFill>
                <a:latin typeface="+mn-lt"/>
              </a:rPr>
              <a:t>for all remote access. MFA confirms a user’s identity by using at least two forms of evidence which provides more layers of security and protects against incidents due to stolen credentials. </a:t>
            </a:r>
          </a:p>
          <a:p>
            <a:endParaRPr lang="en-US" sz="900" b="0" i="0" u="none" strike="noStrike" baseline="0" dirty="0">
              <a:solidFill>
                <a:srgbClr val="000000"/>
              </a:solidFill>
              <a:latin typeface="+mn-lt"/>
            </a:endParaRPr>
          </a:p>
          <a:p>
            <a:r>
              <a:rPr lang="en-US" sz="900" b="1" i="0" u="none" strike="noStrike" baseline="0" dirty="0">
                <a:solidFill>
                  <a:srgbClr val="000000"/>
                </a:solidFill>
                <a:latin typeface="+mn-lt"/>
              </a:rPr>
              <a:t>2. Utilization of a Privileged Access Management Tool (PAM)</a:t>
            </a:r>
            <a:r>
              <a:rPr lang="en-US" sz="900" b="0" i="0" u="none" strike="noStrike" baseline="0" dirty="0">
                <a:solidFill>
                  <a:srgbClr val="000000"/>
                </a:solidFill>
                <a:latin typeface="+mn-lt"/>
              </a:rPr>
              <a:t>. PAM is a software that manages user accounts that have greater permissions to access highly sensitive data. Privileged user accounts are sought after by cyber criminals due to the sensitive information available to them. PAM works by storing privileged account credentials in a vault which requires a login to access by an administrator. Once the privileged user credentials are used, they are checked back into the vault and reset. </a:t>
            </a:r>
          </a:p>
          <a:p>
            <a:endParaRPr lang="en-US" sz="900" b="0" i="0" u="none" strike="noStrike" baseline="0" dirty="0">
              <a:solidFill>
                <a:srgbClr val="000000"/>
              </a:solidFill>
              <a:latin typeface="+mn-lt"/>
            </a:endParaRPr>
          </a:p>
          <a:p>
            <a:r>
              <a:rPr lang="en-US" sz="900" b="1" i="0" u="none" strike="noStrike" baseline="0" dirty="0">
                <a:solidFill>
                  <a:srgbClr val="000000"/>
                </a:solidFill>
                <a:latin typeface="+mn-lt"/>
              </a:rPr>
              <a:t>3. </a:t>
            </a:r>
            <a:r>
              <a:rPr lang="en-US" sz="900" b="0" i="0" u="none" strike="noStrike" baseline="0" dirty="0">
                <a:solidFill>
                  <a:srgbClr val="000000"/>
                </a:solidFill>
                <a:latin typeface="+mn-lt"/>
              </a:rPr>
              <a:t>Having a </a:t>
            </a:r>
            <a:r>
              <a:rPr lang="en-US" sz="900" b="1" i="0" u="none" strike="noStrike" baseline="0" dirty="0">
                <a:solidFill>
                  <a:srgbClr val="000000"/>
                </a:solidFill>
                <a:latin typeface="+mn-lt"/>
              </a:rPr>
              <a:t>disaster recovery plan and business continuity plan </a:t>
            </a:r>
            <a:r>
              <a:rPr lang="en-US" sz="900" b="0" i="0" u="none" strike="noStrike" baseline="0" dirty="0">
                <a:solidFill>
                  <a:srgbClr val="000000"/>
                </a:solidFill>
                <a:latin typeface="+mn-lt"/>
              </a:rPr>
              <a:t>in place is vitally important. When an unforeseen event takes place and brings day-to-day operations to a halt, an organization needs to recover as quickly as possible and continue to provide services to clients. Using a business continuity and disaster recovery policy in tandem with a backup policy creates a solid security plan. Regular and tested backups are a valuable tool used in data protection. Testing backups provides confidence that should an incident occur, the organization can retrieve the data they have backed up and continue operations. </a:t>
            </a:r>
          </a:p>
          <a:p>
            <a:endParaRPr lang="en-US" sz="900" b="0" i="0" u="none" strike="noStrike" baseline="0" dirty="0">
              <a:solidFill>
                <a:srgbClr val="000000"/>
              </a:solidFill>
              <a:latin typeface="+mn-lt"/>
            </a:endParaRPr>
          </a:p>
          <a:p>
            <a:r>
              <a:rPr lang="en-US" sz="900" b="1" i="0" u="none" strike="noStrike" baseline="0" dirty="0">
                <a:solidFill>
                  <a:srgbClr val="000000"/>
                </a:solidFill>
                <a:latin typeface="+mn-lt"/>
              </a:rPr>
              <a:t>4. Annual phishing training </a:t>
            </a:r>
            <a:r>
              <a:rPr lang="en-US" sz="900" b="0" i="0" u="none" strike="noStrike" baseline="0" dirty="0">
                <a:solidFill>
                  <a:srgbClr val="000000"/>
                </a:solidFill>
                <a:latin typeface="+mn-lt"/>
              </a:rPr>
              <a:t>which provides cybersecurity awareness. Phishing training is used to educate employees on how to protect their credentials and computer system. Employees are key to helping an organization stay safe from various cyber attacks. </a:t>
            </a:r>
          </a:p>
          <a:p>
            <a:endParaRPr lang="en-US" sz="900" b="0" i="0" u="none" strike="noStrike" baseline="0" dirty="0">
              <a:solidFill>
                <a:srgbClr val="000000"/>
              </a:solidFill>
              <a:latin typeface="+mn-lt"/>
            </a:endParaRPr>
          </a:p>
          <a:p>
            <a:r>
              <a:rPr lang="en-US" sz="900" b="1" i="0" u="none" strike="noStrike" baseline="0" dirty="0">
                <a:solidFill>
                  <a:srgbClr val="000000"/>
                </a:solidFill>
                <a:latin typeface="+mn-lt"/>
              </a:rPr>
              <a:t>5. Utilization of an email filtering systems </a:t>
            </a:r>
            <a:r>
              <a:rPr lang="en-US" sz="900" b="0" i="0" u="none" strike="noStrike" baseline="0" dirty="0">
                <a:solidFill>
                  <a:srgbClr val="000000"/>
                </a:solidFill>
                <a:latin typeface="+mn-lt"/>
              </a:rPr>
              <a:t>minimizes the volume of phishing emails to employees reducing the likelihood of a mistakenly clicked link or opened file. </a:t>
            </a:r>
          </a:p>
          <a:p>
            <a:endParaRPr lang="en-US" sz="900" b="0" i="0" u="none" strike="noStrike" baseline="0" dirty="0">
              <a:solidFill>
                <a:srgbClr val="000000"/>
              </a:solidFill>
              <a:latin typeface="+mn-lt"/>
            </a:endParaRPr>
          </a:p>
          <a:p>
            <a:r>
              <a:rPr lang="en-US" sz="900" b="1" i="0" u="none" strike="noStrike" baseline="0" dirty="0">
                <a:solidFill>
                  <a:srgbClr val="000000"/>
                </a:solidFill>
                <a:latin typeface="+mn-lt"/>
              </a:rPr>
              <a:t>6. </a:t>
            </a:r>
            <a:r>
              <a:rPr lang="en-US" sz="900" b="0" i="0" u="none" strike="noStrike" baseline="0" dirty="0">
                <a:solidFill>
                  <a:srgbClr val="000000"/>
                </a:solidFill>
                <a:latin typeface="+mn-lt"/>
              </a:rPr>
              <a:t>Implement and follow strong finance controls such as </a:t>
            </a:r>
            <a:r>
              <a:rPr lang="en-US" sz="900" b="1" i="0" u="none" strike="noStrike" baseline="0" dirty="0">
                <a:solidFill>
                  <a:srgbClr val="000000"/>
                </a:solidFill>
                <a:latin typeface="+mn-lt"/>
              </a:rPr>
              <a:t>dual-verification procedures </a:t>
            </a:r>
            <a:r>
              <a:rPr lang="en-US" sz="900" b="0" i="0" u="none" strike="noStrike" baseline="0" dirty="0">
                <a:solidFill>
                  <a:srgbClr val="000000"/>
                </a:solidFill>
                <a:latin typeface="+mn-lt"/>
              </a:rPr>
              <a:t>for fund transfers to confirm secure authorization. Making more individuals aware of transactions helps prevent fraudulent transfers or payments. </a:t>
            </a:r>
          </a:p>
          <a:p>
            <a:endParaRPr lang="en-US" sz="900" b="0" i="0" u="none" strike="noStrike" baseline="0" dirty="0">
              <a:solidFill>
                <a:srgbClr val="000000"/>
              </a:solidFill>
              <a:latin typeface="+mn-lt"/>
            </a:endParaRPr>
          </a:p>
          <a:p>
            <a:r>
              <a:rPr lang="en-US" sz="900" b="1" i="0" u="none" strike="noStrike" baseline="0" dirty="0">
                <a:solidFill>
                  <a:srgbClr val="000000"/>
                </a:solidFill>
                <a:latin typeface="+mn-lt"/>
              </a:rPr>
              <a:t>7. </a:t>
            </a:r>
            <a:r>
              <a:rPr lang="en-US" sz="900" b="0" i="0" u="none" strike="noStrike" baseline="0" dirty="0">
                <a:solidFill>
                  <a:srgbClr val="000000"/>
                </a:solidFill>
                <a:latin typeface="+mn-lt"/>
              </a:rPr>
              <a:t>Use processes to ensure vendors/third parties meet the same risk control thresholds helps to minimize potential data breaches. Having the same standards of risk control provides a level of comfort to your organization’s security. </a:t>
            </a:r>
          </a:p>
          <a:p>
            <a:endParaRPr lang="en-US" sz="900" b="0" i="0" u="none" strike="noStrike" baseline="0" dirty="0">
              <a:solidFill>
                <a:srgbClr val="000000"/>
              </a:solidFill>
              <a:latin typeface="+mn-lt"/>
            </a:endParaRPr>
          </a:p>
          <a:p>
            <a:pPr marL="457200" indent="-457200" algn="l">
              <a:buFont typeface="+mj-lt"/>
              <a:buAutoNum type="arabicPeriod"/>
            </a:pPr>
            <a:endParaRPr lang="en-US" sz="900" b="0" i="0" u="none" strike="noStrike" baseline="0" dirty="0">
              <a:solidFill>
                <a:srgbClr val="000000"/>
              </a:solidFill>
              <a:latin typeface="+mn-lt"/>
            </a:endParaRPr>
          </a:p>
          <a:p>
            <a:pPr marL="457200" indent="-457200" algn="l">
              <a:buFont typeface="+mj-lt"/>
              <a:buAutoNum type="arabicPeriod"/>
            </a:pPr>
            <a:endParaRPr lang="en-US" sz="900" b="1" i="0" u="none" strike="noStrike" baseline="0" dirty="0">
              <a:solidFill>
                <a:srgbClr val="000000"/>
              </a:solidFill>
              <a:latin typeface="+mn-lt"/>
            </a:endParaRPr>
          </a:p>
          <a:p>
            <a:endParaRPr lang="en-US" dirty="0"/>
          </a:p>
        </p:txBody>
      </p:sp>
      <p:sp>
        <p:nvSpPr>
          <p:cNvPr id="4" name="Slide Number Placeholder 3"/>
          <p:cNvSpPr>
            <a:spLocks noGrp="1"/>
          </p:cNvSpPr>
          <p:nvPr>
            <p:ph type="sldNum" sz="quarter" idx="5"/>
          </p:nvPr>
        </p:nvSpPr>
        <p:spPr/>
        <p:txBody>
          <a:bodyPr/>
          <a:lstStyle/>
          <a:p>
            <a:fld id="{B8CCC7CE-4858-427D-AF3E-26059DCB36BC}" type="slidenum">
              <a:rPr lang="en-CA" smtClean="0"/>
              <a:t>9</a:t>
            </a:fld>
            <a:endParaRPr lang="en-CA"/>
          </a:p>
        </p:txBody>
      </p:sp>
    </p:spTree>
    <p:extLst>
      <p:ext uri="{BB962C8B-B14F-4D97-AF65-F5344CB8AC3E}">
        <p14:creationId xmlns:p14="http://schemas.microsoft.com/office/powerpoint/2010/main" val="3657625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solidFill>
                  <a:srgbClr val="000000"/>
                </a:solidFill>
                <a:latin typeface="Arial" panose="020B0604020202020204" pitchFamily="34" charset="0"/>
                <a:ea typeface="Calibri" panose="020F0502020204030204" pitchFamily="34" charset="0"/>
              </a:rPr>
              <a:t> </a:t>
            </a:r>
            <a:endParaRPr lang="en-CA" sz="1800" dirty="0">
              <a:latin typeface="Calibri" panose="020F0502020204030204" pitchFamily="34" charset="0"/>
              <a:ea typeface="Calibri" panose="020F0502020204030204" pitchFamily="34" charset="0"/>
            </a:endParaRPr>
          </a:p>
          <a:p>
            <a:r>
              <a:rPr lang="en-CA" sz="1400" dirty="0">
                <a:solidFill>
                  <a:srgbClr val="000000"/>
                </a:solidFill>
                <a:ea typeface="Calibri" panose="020F0502020204030204" pitchFamily="34" charset="0"/>
              </a:rPr>
              <a:t>A few notes from my meeting with Nick</a:t>
            </a:r>
            <a:endParaRPr lang="en-CA" sz="1400" dirty="0">
              <a:ea typeface="Calibri" panose="020F0502020204030204" pitchFamily="34" charset="0"/>
            </a:endParaRPr>
          </a:p>
          <a:p>
            <a:r>
              <a:rPr lang="en-CA" sz="1400" dirty="0">
                <a:solidFill>
                  <a:srgbClr val="000000"/>
                </a:solidFill>
                <a:ea typeface="Calibri" panose="020F0502020204030204" pitchFamily="34" charset="0"/>
              </a:rPr>
              <a:t> </a:t>
            </a:r>
            <a:endParaRPr lang="en-CA" sz="1400" dirty="0">
              <a:ea typeface="Calibri" panose="020F0502020204030204" pitchFamily="34" charset="0"/>
            </a:endParaRPr>
          </a:p>
          <a:p>
            <a:pPr marL="349415" indent="-349415">
              <a:buFont typeface="Arial" panose="020B0604020202020204" pitchFamily="34" charset="0"/>
              <a:buChar char="-"/>
            </a:pPr>
            <a:r>
              <a:rPr lang="en-CA" sz="1400" dirty="0">
                <a:solidFill>
                  <a:srgbClr val="000000"/>
                </a:solidFill>
                <a:ea typeface="Times New Roman" panose="02020603050405020304" pitchFamily="18" charset="0"/>
              </a:rPr>
              <a:t>There is now more capacity for cyber insurance in Canada </a:t>
            </a:r>
            <a:endParaRPr lang="en-CA" sz="1400" dirty="0">
              <a:solidFill>
                <a:srgbClr val="000000"/>
              </a:solidFill>
              <a:ea typeface="Calibri" panose="020F0502020204030204" pitchFamily="34" charset="0"/>
            </a:endParaRPr>
          </a:p>
          <a:p>
            <a:pPr marL="349415" indent="-349415">
              <a:buFont typeface="Arial" panose="020B0604020202020204" pitchFamily="34" charset="0"/>
              <a:buChar char="-"/>
            </a:pPr>
            <a:r>
              <a:rPr lang="en-CA" sz="1400" dirty="0">
                <a:solidFill>
                  <a:srgbClr val="000000"/>
                </a:solidFill>
                <a:ea typeface="Times New Roman" panose="02020603050405020304" pitchFamily="18" charset="0"/>
              </a:rPr>
              <a:t>Focus is still on controls (see min standards below). If these controls are missing, clients may still struggle to find cyber insurance</a:t>
            </a:r>
            <a:endParaRPr lang="en-CA" sz="1400" dirty="0">
              <a:solidFill>
                <a:srgbClr val="000000"/>
              </a:solidFill>
              <a:ea typeface="Calibri" panose="020F0502020204030204" pitchFamily="34" charset="0"/>
            </a:endParaRPr>
          </a:p>
          <a:p>
            <a:pPr marL="349415" indent="-349415">
              <a:buFont typeface="Arial" panose="020B0604020202020204" pitchFamily="34" charset="0"/>
              <a:buChar char="-"/>
            </a:pPr>
            <a:r>
              <a:rPr lang="en-CA" sz="1400" dirty="0">
                <a:solidFill>
                  <a:srgbClr val="000000"/>
                </a:solidFill>
                <a:ea typeface="Times New Roman" panose="02020603050405020304" pitchFamily="18" charset="0"/>
              </a:rPr>
              <a:t>With better controls come better cyber insurance options such as coverage offerings, </a:t>
            </a:r>
            <a:r>
              <a:rPr lang="en-CA" sz="1400" dirty="0" err="1">
                <a:solidFill>
                  <a:srgbClr val="000000"/>
                </a:solidFill>
                <a:ea typeface="Times New Roman" panose="02020603050405020304" pitchFamily="18" charset="0"/>
              </a:rPr>
              <a:t>sublimits</a:t>
            </a:r>
            <a:r>
              <a:rPr lang="en-CA" sz="1400" dirty="0">
                <a:solidFill>
                  <a:srgbClr val="000000"/>
                </a:solidFill>
                <a:ea typeface="Times New Roman" panose="02020603050405020304" pitchFamily="18" charset="0"/>
              </a:rPr>
              <a:t> lifting, higher limits etc.</a:t>
            </a:r>
            <a:endParaRPr lang="en-CA" sz="1400" dirty="0">
              <a:solidFill>
                <a:srgbClr val="000000"/>
              </a:solidFill>
              <a:ea typeface="Calibri" panose="020F0502020204030204" pitchFamily="34" charset="0"/>
            </a:endParaRPr>
          </a:p>
          <a:p>
            <a:pPr marL="349415" indent="-349415">
              <a:buFont typeface="Arial" panose="020B0604020202020204" pitchFamily="34" charset="0"/>
              <a:buChar char="-"/>
            </a:pPr>
            <a:r>
              <a:rPr lang="en-CA" sz="1400" dirty="0">
                <a:solidFill>
                  <a:srgbClr val="000000"/>
                </a:solidFill>
                <a:ea typeface="Times New Roman" panose="02020603050405020304" pitchFamily="18" charset="0"/>
              </a:rPr>
              <a:t>It appears to be easier to obtain cyber insurance than it has been in the past few years – not necessarily any premium reduction but the process is easier and witnessing more willingness to provide terms </a:t>
            </a:r>
            <a:endParaRPr lang="en-CA" sz="1400" dirty="0">
              <a:solidFill>
                <a:srgbClr val="000000"/>
              </a:solidFill>
              <a:ea typeface="Calibri" panose="020F0502020204030204" pitchFamily="34" charset="0"/>
            </a:endParaRPr>
          </a:p>
          <a:p>
            <a:pPr marL="349415" indent="-349415">
              <a:buFont typeface="Arial" panose="020B0604020202020204" pitchFamily="34" charset="0"/>
              <a:buChar char="-"/>
            </a:pPr>
            <a:r>
              <a:rPr lang="en-CA" sz="1400" dirty="0">
                <a:solidFill>
                  <a:srgbClr val="000000"/>
                </a:solidFill>
                <a:ea typeface="Times New Roman" panose="02020603050405020304" pitchFamily="18" charset="0"/>
              </a:rPr>
              <a:t>PE Claims are still disproportionate however we are seeing better controls with Public Entities and they are taking a better cyber approach than previously.</a:t>
            </a:r>
            <a:endParaRPr lang="en-CA" sz="1400" dirty="0">
              <a:solidFill>
                <a:srgbClr val="000000"/>
              </a:solidFill>
              <a:ea typeface="Calibri" panose="020F0502020204030204" pitchFamily="34" charset="0"/>
            </a:endParaRPr>
          </a:p>
          <a:p>
            <a:r>
              <a:rPr lang="en-CA" sz="1400" dirty="0">
                <a:solidFill>
                  <a:srgbClr val="000000"/>
                </a:solidFill>
                <a:ea typeface="Calibri" panose="020F0502020204030204" pitchFamily="34" charset="0"/>
              </a:rPr>
              <a:t> </a:t>
            </a:r>
            <a:endParaRPr lang="en-CA" sz="1400" dirty="0">
              <a:ea typeface="Calibri" panose="020F0502020204030204" pitchFamily="34" charset="0"/>
            </a:endParaRPr>
          </a:p>
          <a:p>
            <a:pPr marL="232943">
              <a:spcBef>
                <a:spcPts val="510"/>
              </a:spcBef>
            </a:pPr>
            <a:endParaRPr lang="en-US" sz="1400" b="1" dirty="0">
              <a:solidFill>
                <a:srgbClr val="000000"/>
              </a:solidFill>
              <a:ea typeface="Calibri" panose="020F0502020204030204" pitchFamily="34" charset="0"/>
            </a:endParaRPr>
          </a:p>
          <a:p>
            <a:pPr marL="232943">
              <a:spcBef>
                <a:spcPts val="510"/>
              </a:spcBef>
            </a:pPr>
            <a:endParaRPr lang="en-US" sz="1400" b="1" dirty="0">
              <a:solidFill>
                <a:srgbClr val="000000"/>
              </a:solidFill>
              <a:ea typeface="Calibri" panose="020F0502020204030204" pitchFamily="34" charset="0"/>
            </a:endParaRPr>
          </a:p>
          <a:p>
            <a:pPr marL="232943">
              <a:spcBef>
                <a:spcPts val="510"/>
              </a:spcBef>
            </a:pPr>
            <a:endParaRPr lang="en-US" sz="1400" b="1" dirty="0">
              <a:solidFill>
                <a:srgbClr val="000000"/>
              </a:solidFill>
              <a:ea typeface="Calibri" panose="020F0502020204030204" pitchFamily="34" charset="0"/>
            </a:endParaRPr>
          </a:p>
          <a:p>
            <a:pPr marL="232943">
              <a:spcBef>
                <a:spcPts val="510"/>
              </a:spcBef>
            </a:pPr>
            <a:r>
              <a:rPr lang="en-US" sz="1400" b="1" dirty="0">
                <a:solidFill>
                  <a:srgbClr val="000000"/>
                </a:solidFill>
                <a:ea typeface="Calibri" panose="020F0502020204030204" pitchFamily="34" charset="0"/>
              </a:rPr>
              <a:t>These minimum standards include the following:   </a:t>
            </a:r>
            <a:endParaRPr lang="en-CA" sz="1400" dirty="0">
              <a:ea typeface="Calibri" panose="020F0502020204030204" pitchFamily="34" charset="0"/>
            </a:endParaRPr>
          </a:p>
          <a:p>
            <a:pPr marL="698830"/>
            <a:r>
              <a:rPr lang="en-CA" sz="1400" dirty="0">
                <a:ea typeface="Calibri" panose="020F0502020204030204" pitchFamily="34" charset="0"/>
              </a:rPr>
              <a:t>1.       </a:t>
            </a:r>
            <a:r>
              <a:rPr lang="en-US" sz="1400" dirty="0">
                <a:solidFill>
                  <a:srgbClr val="000000"/>
                </a:solidFill>
                <a:ea typeface="Calibri" panose="020F0502020204030204" pitchFamily="34" charset="0"/>
              </a:rPr>
              <a:t>Multi Factor Authentication (MFA) </a:t>
            </a:r>
            <a:r>
              <a:rPr lang="en-US" sz="1400" dirty="0">
                <a:solidFill>
                  <a:srgbClr val="FF0000"/>
                </a:solidFill>
                <a:ea typeface="Calibri" panose="020F0502020204030204" pitchFamily="34" charset="0"/>
              </a:rPr>
              <a:t>- Yes, most notably for remote, email and privileged access</a:t>
            </a:r>
            <a:endParaRPr lang="en-CA" sz="1400" dirty="0">
              <a:ea typeface="Calibri" panose="020F0502020204030204" pitchFamily="34" charset="0"/>
            </a:endParaRPr>
          </a:p>
          <a:p>
            <a:pPr marL="698830"/>
            <a:r>
              <a:rPr lang="en-CA" sz="1400" dirty="0">
                <a:ea typeface="Calibri" panose="020F0502020204030204" pitchFamily="34" charset="0"/>
              </a:rPr>
              <a:t>2.       </a:t>
            </a:r>
            <a:r>
              <a:rPr lang="en-US" sz="1400" dirty="0">
                <a:solidFill>
                  <a:srgbClr val="000000"/>
                </a:solidFill>
                <a:ea typeface="Calibri" panose="020F0502020204030204" pitchFamily="34" charset="0"/>
              </a:rPr>
              <a:t>Utilization of a Privileged Access Management Tool (PAM) </a:t>
            </a:r>
            <a:r>
              <a:rPr lang="en-CA" sz="1400" dirty="0">
                <a:solidFill>
                  <a:srgbClr val="FF0000"/>
                </a:solidFill>
                <a:ea typeface="Calibri" panose="020F0502020204030204" pitchFamily="34" charset="0"/>
              </a:rPr>
              <a:t>- Yes, but some flexibility as long as client has MFA for privileged access</a:t>
            </a:r>
            <a:endParaRPr lang="en-CA" sz="1400" dirty="0">
              <a:ea typeface="Calibri" panose="020F0502020204030204" pitchFamily="34" charset="0"/>
            </a:endParaRPr>
          </a:p>
          <a:p>
            <a:pPr marL="698830"/>
            <a:r>
              <a:rPr lang="en-CA" sz="1400" dirty="0">
                <a:ea typeface="Calibri" panose="020F0502020204030204" pitchFamily="34" charset="0"/>
              </a:rPr>
              <a:t>3.       </a:t>
            </a:r>
            <a:r>
              <a:rPr lang="en-US" sz="1400" dirty="0">
                <a:solidFill>
                  <a:srgbClr val="000000"/>
                </a:solidFill>
                <a:ea typeface="Calibri" panose="020F0502020204030204" pitchFamily="34" charset="0"/>
              </a:rPr>
              <a:t>Disaster Recovery Plan and Business Continuity Plan </a:t>
            </a:r>
            <a:r>
              <a:rPr lang="en-CA" sz="1400" dirty="0">
                <a:solidFill>
                  <a:srgbClr val="FF0000"/>
                </a:solidFill>
                <a:ea typeface="Calibri" panose="020F0502020204030204" pitchFamily="34" charset="0"/>
              </a:rPr>
              <a:t>- Yes, but I would say an Incident Response plan might be more important especially for accounts with lower BI exposure. </a:t>
            </a:r>
            <a:endParaRPr lang="en-CA" sz="1400" dirty="0">
              <a:ea typeface="Calibri" panose="020F0502020204030204" pitchFamily="34" charset="0"/>
            </a:endParaRPr>
          </a:p>
          <a:p>
            <a:pPr marL="698830"/>
            <a:r>
              <a:rPr lang="en-CA" sz="1400" dirty="0">
                <a:ea typeface="Calibri" panose="020F0502020204030204" pitchFamily="34" charset="0"/>
              </a:rPr>
              <a:t>4.       </a:t>
            </a:r>
            <a:r>
              <a:rPr lang="en-US" sz="1400" dirty="0">
                <a:solidFill>
                  <a:srgbClr val="000000"/>
                </a:solidFill>
                <a:ea typeface="Calibri" panose="020F0502020204030204" pitchFamily="34" charset="0"/>
              </a:rPr>
              <a:t>Annual phishing training </a:t>
            </a:r>
            <a:r>
              <a:rPr lang="en-US" sz="1400" dirty="0">
                <a:solidFill>
                  <a:srgbClr val="FF0000"/>
                </a:solidFill>
                <a:ea typeface="Calibri" panose="020F0502020204030204" pitchFamily="34" charset="0"/>
              </a:rPr>
              <a:t>- Yes, but we would prefer this be more often than annual (i.e. we like to see simulations sent to user inboxes - quarterly is ideal). Annual might be ok, depending on the other controls.</a:t>
            </a:r>
            <a:endParaRPr lang="en-CA" sz="1400" dirty="0">
              <a:ea typeface="Calibri" panose="020F0502020204030204" pitchFamily="34" charset="0"/>
            </a:endParaRPr>
          </a:p>
          <a:p>
            <a:pPr marL="698830"/>
            <a:r>
              <a:rPr lang="en-CA" sz="1400" dirty="0">
                <a:ea typeface="Calibri" panose="020F0502020204030204" pitchFamily="34" charset="0"/>
              </a:rPr>
              <a:t>5.       </a:t>
            </a:r>
            <a:r>
              <a:rPr lang="en-US" sz="1400" dirty="0">
                <a:solidFill>
                  <a:srgbClr val="000000"/>
                </a:solidFill>
                <a:ea typeface="Calibri" panose="020F0502020204030204" pitchFamily="34" charset="0"/>
              </a:rPr>
              <a:t>Utilization of an email filtering systems </a:t>
            </a:r>
            <a:r>
              <a:rPr lang="en-CA" sz="1400" dirty="0">
                <a:solidFill>
                  <a:srgbClr val="FF0000"/>
                </a:solidFill>
                <a:ea typeface="Calibri" panose="020F0502020204030204" pitchFamily="34" charset="0"/>
              </a:rPr>
              <a:t>-  Yes</a:t>
            </a:r>
            <a:endParaRPr lang="en-CA" sz="1400" dirty="0">
              <a:ea typeface="Calibri" panose="020F0502020204030204" pitchFamily="34" charset="0"/>
            </a:endParaRPr>
          </a:p>
          <a:p>
            <a:pPr marL="698830"/>
            <a:r>
              <a:rPr lang="en-CA" sz="1400" dirty="0">
                <a:ea typeface="Calibri" panose="020F0502020204030204" pitchFamily="34" charset="0"/>
              </a:rPr>
              <a:t>6.       </a:t>
            </a:r>
            <a:r>
              <a:rPr lang="en-US" sz="1400" dirty="0">
                <a:solidFill>
                  <a:srgbClr val="000000"/>
                </a:solidFill>
                <a:ea typeface="Calibri" panose="020F0502020204030204" pitchFamily="34" charset="0"/>
              </a:rPr>
              <a:t>Dual-Verification Procedures </a:t>
            </a:r>
            <a:r>
              <a:rPr lang="en-CA" sz="1400" dirty="0">
                <a:solidFill>
                  <a:srgbClr val="FF0000"/>
                </a:solidFill>
                <a:ea typeface="Calibri" panose="020F0502020204030204" pitchFamily="34" charset="0"/>
              </a:rPr>
              <a:t>- Yes, but I would only ask this if the client wanted crime cover.</a:t>
            </a:r>
            <a:endParaRPr lang="en-CA" sz="1400" dirty="0">
              <a:ea typeface="Calibri" panose="020F0502020204030204" pitchFamily="34" charset="0"/>
            </a:endParaRPr>
          </a:p>
          <a:p>
            <a:pPr marL="698830"/>
            <a:r>
              <a:rPr lang="en-CA" sz="1400" dirty="0">
                <a:ea typeface="Calibri" panose="020F0502020204030204" pitchFamily="34" charset="0"/>
              </a:rPr>
              <a:t>7.       </a:t>
            </a:r>
            <a:r>
              <a:rPr lang="en-US" sz="1400" dirty="0">
                <a:solidFill>
                  <a:srgbClr val="000000"/>
                </a:solidFill>
                <a:ea typeface="Calibri" panose="020F0502020204030204" pitchFamily="34" charset="0"/>
              </a:rPr>
              <a:t>Vendor/ Third Party Risk Controls - </a:t>
            </a:r>
            <a:r>
              <a:rPr lang="en-US" sz="1400" dirty="0">
                <a:solidFill>
                  <a:srgbClr val="FF0000"/>
                </a:solidFill>
                <a:ea typeface="Calibri" panose="020F0502020204030204" pitchFamily="34" charset="0"/>
              </a:rPr>
              <a:t>This is very important, but I am seeing flexibility on this in the current market. For larger accounts, likely still required - for smaller ones, less focus.</a:t>
            </a:r>
            <a:endParaRPr lang="en-CA" sz="1400" dirty="0">
              <a:ea typeface="Calibri" panose="020F0502020204030204" pitchFamily="34" charset="0"/>
            </a:endParaRPr>
          </a:p>
          <a:p>
            <a:pPr marL="698830"/>
            <a:r>
              <a:rPr lang="en-US" sz="1400" dirty="0">
                <a:solidFill>
                  <a:srgbClr val="FF0000"/>
                </a:solidFill>
                <a:ea typeface="Calibri" panose="020F0502020204030204" pitchFamily="34" charset="0"/>
              </a:rPr>
              <a:t>8.    A formal patch management process, with an SLA to patch critical vulnerabilities (CVSS 9+). Some flexibility on the actual timeline. Under 72 hours is likely best in class, might be ok with up to one month for smaller accounts in the current market.</a:t>
            </a:r>
            <a:endParaRPr lang="en-CA" sz="1400" dirty="0">
              <a:ea typeface="Calibri" panose="020F0502020204030204" pitchFamily="34" charset="0"/>
            </a:endParaRPr>
          </a:p>
          <a:p>
            <a:pPr marL="698830"/>
            <a:r>
              <a:rPr lang="en-US" sz="1400" dirty="0">
                <a:solidFill>
                  <a:srgbClr val="FF0000"/>
                </a:solidFill>
                <a:ea typeface="Calibri" panose="020F0502020204030204" pitchFamily="34" charset="0"/>
              </a:rPr>
              <a:t>9.    An EDR tool deployed across all endpoints.</a:t>
            </a:r>
            <a:endParaRPr lang="en-CA" sz="1400" dirty="0">
              <a:ea typeface="Calibri" panose="020F0502020204030204" pitchFamily="34" charset="0"/>
            </a:endParaRPr>
          </a:p>
          <a:p>
            <a:pPr marL="698830"/>
            <a:r>
              <a:rPr lang="en-US" sz="1400" dirty="0">
                <a:solidFill>
                  <a:srgbClr val="FF0000"/>
                </a:solidFill>
                <a:ea typeface="Calibri" panose="020F0502020204030204" pitchFamily="34" charset="0"/>
              </a:rPr>
              <a:t>10.  Offline and tested backups</a:t>
            </a:r>
            <a:endParaRPr lang="en-CA" sz="1400" dirty="0">
              <a:ea typeface="Calibri" panose="020F0502020204030204" pitchFamily="34" charset="0"/>
            </a:endParaRPr>
          </a:p>
          <a:p>
            <a:pPr indent="465887"/>
            <a:r>
              <a:rPr lang="en-US" sz="1400" dirty="0">
                <a:solidFill>
                  <a:srgbClr val="FF0000"/>
                </a:solidFill>
                <a:ea typeface="Calibri" panose="020F0502020204030204" pitchFamily="34" charset="0"/>
              </a:rPr>
              <a:t>11.  No end of life assets, or appropriate mitigation of </a:t>
            </a:r>
            <a:r>
              <a:rPr lang="en-US" sz="1400" dirty="0" err="1">
                <a:solidFill>
                  <a:srgbClr val="FF0000"/>
                </a:solidFill>
                <a:ea typeface="Calibri" panose="020F0502020204030204" pitchFamily="34" charset="0"/>
              </a:rPr>
              <a:t>EoL</a:t>
            </a:r>
            <a:r>
              <a:rPr lang="en-US" sz="1400" dirty="0">
                <a:solidFill>
                  <a:srgbClr val="FF0000"/>
                </a:solidFill>
                <a:ea typeface="Calibri" panose="020F0502020204030204" pitchFamily="34" charset="0"/>
              </a:rPr>
              <a:t> assets</a:t>
            </a:r>
            <a:endParaRPr lang="en-CA" sz="1400" dirty="0">
              <a:ea typeface="Calibri" panose="020F0502020204030204" pitchFamily="34" charset="0"/>
            </a:endParaRPr>
          </a:p>
          <a:p>
            <a:endParaRPr lang="en-CA" dirty="0"/>
          </a:p>
        </p:txBody>
      </p:sp>
      <p:sp>
        <p:nvSpPr>
          <p:cNvPr id="4" name="Slide Number Placeholder 3"/>
          <p:cNvSpPr>
            <a:spLocks noGrp="1"/>
          </p:cNvSpPr>
          <p:nvPr>
            <p:ph type="sldNum" sz="quarter" idx="5"/>
          </p:nvPr>
        </p:nvSpPr>
        <p:spPr/>
        <p:txBody>
          <a:bodyPr/>
          <a:lstStyle/>
          <a:p>
            <a:fld id="{B8CCC7CE-4858-427D-AF3E-26059DCB36BC}" type="slidenum">
              <a:rPr lang="en-CA" smtClean="0"/>
              <a:t>10</a:t>
            </a:fld>
            <a:endParaRPr lang="en-CA"/>
          </a:p>
        </p:txBody>
      </p:sp>
    </p:spTree>
    <p:extLst>
      <p:ext uri="{BB962C8B-B14F-4D97-AF65-F5344CB8AC3E}">
        <p14:creationId xmlns:p14="http://schemas.microsoft.com/office/powerpoint/2010/main" val="18708779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hyperlink" Target="http://prg.premier-research.com/SiteDirectory/BD/Photos/Forms/AllItems.aspx" TargetMode="External"/><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20" name="Image 19"/>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982344" y="4082861"/>
            <a:ext cx="2008252" cy="754767"/>
          </a:xfrm>
          <a:prstGeom prst="rect">
            <a:avLst/>
          </a:prstGeom>
        </p:spPr>
      </p:pic>
      <p:sp>
        <p:nvSpPr>
          <p:cNvPr id="3" name="Footer Placeholder 2"/>
          <p:cNvSpPr>
            <a:spLocks noGrp="1"/>
          </p:cNvSpPr>
          <p:nvPr>
            <p:ph type="ftr" sz="quarter" idx="10"/>
          </p:nvPr>
        </p:nvSpPr>
        <p:spPr/>
        <p:txBody>
          <a:bodyPr/>
          <a:lstStyle/>
          <a:p>
            <a:r>
              <a:rPr lang="en-CA" dirty="0"/>
              <a:t>GO TO INSERT HEADER/FOOTER FUNTION TO ADD PRESENTATION TITLE HERE</a:t>
            </a:r>
          </a:p>
        </p:txBody>
      </p:sp>
      <p:sp>
        <p:nvSpPr>
          <p:cNvPr id="4" name="Slide Number Placeholder 3"/>
          <p:cNvSpPr>
            <a:spLocks noGrp="1"/>
          </p:cNvSpPr>
          <p:nvPr>
            <p:ph type="sldNum" sz="quarter" idx="11"/>
          </p:nvPr>
        </p:nvSpPr>
        <p:spPr/>
        <p:txBody>
          <a:bodyPr/>
          <a:lstStyle/>
          <a:p>
            <a:fld id="{92C2B5FE-85A3-4695-A105-D949C58EEF53}" type="slidenum">
              <a:rPr lang="en-CA" smtClean="0"/>
              <a:pPr/>
              <a:t>‹#›</a:t>
            </a:fld>
            <a:endParaRPr lang="en-CA" dirty="0"/>
          </a:p>
        </p:txBody>
      </p:sp>
      <p:sp>
        <p:nvSpPr>
          <p:cNvPr id="2" name="Titre 1"/>
          <p:cNvSpPr>
            <a:spLocks noGrp="1"/>
          </p:cNvSpPr>
          <p:nvPr>
            <p:ph type="title" hasCustomPrompt="1"/>
          </p:nvPr>
        </p:nvSpPr>
        <p:spPr>
          <a:xfrm>
            <a:off x="451788" y="1035095"/>
            <a:ext cx="8280000" cy="648000"/>
          </a:xfrm>
        </p:spPr>
        <p:txBody>
          <a:bodyPr>
            <a:normAutofit/>
          </a:bodyPr>
          <a:lstStyle>
            <a:lvl1pPr>
              <a:defRPr sz="3200" b="1">
                <a:latin typeface="Arial" panose="020B0604020202020204" pitchFamily="34" charset="0"/>
                <a:cs typeface="Arial" panose="020B0604020202020204" pitchFamily="34" charset="0"/>
              </a:defRPr>
            </a:lvl1pPr>
          </a:lstStyle>
          <a:p>
            <a:r>
              <a:rPr lang="fr-FR" dirty="0"/>
              <a:t>Insert </a:t>
            </a:r>
            <a:r>
              <a:rPr lang="fr-FR" dirty="0" err="1"/>
              <a:t>Presentation</a:t>
            </a:r>
            <a:r>
              <a:rPr lang="fr-FR" dirty="0"/>
              <a:t> </a:t>
            </a:r>
            <a:r>
              <a:rPr lang="fr-FR" dirty="0" err="1"/>
              <a:t>Title</a:t>
            </a:r>
            <a:endParaRPr lang="fr-CA" dirty="0"/>
          </a:p>
        </p:txBody>
      </p:sp>
      <p:sp>
        <p:nvSpPr>
          <p:cNvPr id="6" name="Espace réservé du texte 5"/>
          <p:cNvSpPr>
            <a:spLocks noGrp="1"/>
          </p:cNvSpPr>
          <p:nvPr>
            <p:ph type="body" sz="quarter" idx="12" hasCustomPrompt="1"/>
          </p:nvPr>
        </p:nvSpPr>
        <p:spPr>
          <a:xfrm>
            <a:off x="451788" y="1723458"/>
            <a:ext cx="8262081" cy="407492"/>
          </a:xfrm>
        </p:spPr>
        <p:txBody>
          <a:bodyPr>
            <a:normAutofit/>
          </a:bodyPr>
          <a:lstStyle>
            <a:lvl1pPr marL="0" indent="0">
              <a:buNone/>
              <a:defRPr sz="2400" baseline="0">
                <a:solidFill>
                  <a:srgbClr val="00B3BE"/>
                </a:solidFill>
                <a:latin typeface="Arial" panose="020B0604020202020204" pitchFamily="34" charset="0"/>
                <a:cs typeface="Arial" panose="020B060402020202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fr-FR" dirty="0"/>
              <a:t>Insert </a:t>
            </a:r>
            <a:r>
              <a:rPr lang="fr-FR" dirty="0" err="1"/>
              <a:t>Subhead</a:t>
            </a:r>
            <a:r>
              <a:rPr lang="fr-FR" dirty="0"/>
              <a:t> Information</a:t>
            </a:r>
          </a:p>
        </p:txBody>
      </p:sp>
      <p:sp>
        <p:nvSpPr>
          <p:cNvPr id="8" name="Espace réservé du texte 7"/>
          <p:cNvSpPr>
            <a:spLocks noGrp="1"/>
          </p:cNvSpPr>
          <p:nvPr>
            <p:ph type="body" sz="quarter" idx="13" hasCustomPrompt="1"/>
          </p:nvPr>
        </p:nvSpPr>
        <p:spPr>
          <a:xfrm>
            <a:off x="451787" y="2148586"/>
            <a:ext cx="8262081" cy="335667"/>
          </a:xfrm>
        </p:spPr>
        <p:txBody>
          <a:bodyPr/>
          <a:lstStyle>
            <a:lvl1pPr marL="0" indent="0">
              <a:buNone/>
              <a:defRPr sz="1600" baseline="0">
                <a:solidFill>
                  <a:schemeClr val="tx1"/>
                </a:solidFill>
                <a:latin typeface="Arial" panose="020B0604020202020204" pitchFamily="34" charset="0"/>
                <a:cs typeface="Arial" panose="020B0604020202020204" pitchFamily="34" charset="0"/>
              </a:defRPr>
            </a:lvl1pPr>
            <a:lvl2pPr marL="342900" indent="0">
              <a:buNone/>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err="1"/>
              <a:t>Presenters</a:t>
            </a:r>
            <a:r>
              <a:rPr lang="fr-FR" dirty="0"/>
              <a:t> </a:t>
            </a:r>
            <a:r>
              <a:rPr lang="fr-FR" dirty="0" err="1"/>
              <a:t>name</a:t>
            </a:r>
            <a:r>
              <a:rPr lang="fr-FR" dirty="0"/>
              <a:t> │ Date of </a:t>
            </a:r>
            <a:r>
              <a:rPr lang="fr-FR" dirty="0" err="1"/>
              <a:t>presentation</a:t>
            </a:r>
            <a:endParaRPr lang="fr-CA" dirty="0"/>
          </a:p>
        </p:txBody>
      </p:sp>
      <p:cxnSp>
        <p:nvCxnSpPr>
          <p:cNvPr id="9" name="Straight Connector 8"/>
          <p:cNvCxnSpPr/>
          <p:nvPr userDrawn="1"/>
        </p:nvCxnSpPr>
        <p:spPr>
          <a:xfrm>
            <a:off x="-1" y="1634475"/>
            <a:ext cx="5976000" cy="0"/>
          </a:xfrm>
          <a:prstGeom prst="line">
            <a:avLst/>
          </a:prstGeom>
          <a:ln w="444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Group 40"/>
          <p:cNvGrpSpPr/>
          <p:nvPr userDrawn="1"/>
        </p:nvGrpSpPr>
        <p:grpSpPr>
          <a:xfrm>
            <a:off x="9347752" y="155331"/>
            <a:ext cx="1914696" cy="1971877"/>
            <a:chOff x="-1836712" y="2937191"/>
            <a:chExt cx="1914696" cy="1971877"/>
          </a:xfrm>
        </p:grpSpPr>
        <p:pic>
          <p:nvPicPr>
            <p:cNvPr id="12" name="Picture 41" descr="icon_camera_circle.png"/>
            <p:cNvPicPr>
              <a:picLocks noChangeAspect="1"/>
            </p:cNvPicPr>
            <p:nvPr/>
          </p:nvPicPr>
          <p:blipFill>
            <a:blip r:embed="rId3" cstate="print">
              <a:lum bright="-100000"/>
            </a:blip>
            <a:stretch>
              <a:fillRect/>
            </a:stretch>
          </p:blipFill>
          <p:spPr>
            <a:xfrm>
              <a:off x="-1728699" y="2937191"/>
              <a:ext cx="640111" cy="640111"/>
            </a:xfrm>
            <a:prstGeom prst="rect">
              <a:avLst/>
            </a:prstGeom>
            <a:noFill/>
            <a:ln>
              <a:noFill/>
            </a:ln>
          </p:spPr>
        </p:pic>
        <p:sp>
          <p:nvSpPr>
            <p:cNvPr id="13" name="TextBox 42"/>
            <p:cNvSpPr txBox="1"/>
            <p:nvPr/>
          </p:nvSpPr>
          <p:spPr>
            <a:xfrm>
              <a:off x="-1836712" y="3677962"/>
              <a:ext cx="1914696" cy="1231106"/>
            </a:xfrm>
            <a:prstGeom prst="rect">
              <a:avLst/>
            </a:prstGeom>
            <a:noFill/>
          </p:spPr>
          <p:txBody>
            <a:bodyPr wrap="square" lIns="0" tIns="0" rIns="0" bIns="0" rtlCol="0">
              <a:spAutoFit/>
            </a:bodyPr>
            <a:lstStyle/>
            <a:p>
              <a:r>
                <a:rPr lang="en-GB" sz="1000" dirty="0">
                  <a:solidFill>
                    <a:srgbClr val="000000"/>
                  </a:solidFill>
                </a:rPr>
                <a:t>To change</a:t>
              </a:r>
              <a:r>
                <a:rPr lang="en-GB" sz="1000" baseline="0" dirty="0">
                  <a:solidFill>
                    <a:srgbClr val="000000"/>
                  </a:solidFill>
                </a:rPr>
                <a:t> the </a:t>
              </a:r>
              <a:r>
                <a:rPr lang="en-GB" sz="1000" dirty="0">
                  <a:solidFill>
                    <a:srgbClr val="000000"/>
                  </a:solidFill>
                </a:rPr>
                <a:t>photographic image on the background.</a:t>
              </a:r>
            </a:p>
            <a:p>
              <a:r>
                <a:rPr lang="en-GB" sz="1000" dirty="0">
                  <a:solidFill>
                    <a:srgbClr val="000000"/>
                  </a:solidFill>
                </a:rPr>
                <a:t>&gt;Right</a:t>
              </a:r>
              <a:r>
                <a:rPr lang="en-GB" sz="1000" baseline="0" dirty="0">
                  <a:solidFill>
                    <a:srgbClr val="000000"/>
                  </a:solidFill>
                </a:rPr>
                <a:t> Click over slide</a:t>
              </a:r>
            </a:p>
            <a:p>
              <a:r>
                <a:rPr lang="en-GB" sz="1000" baseline="0" dirty="0">
                  <a:solidFill>
                    <a:srgbClr val="000000"/>
                  </a:solidFill>
                </a:rPr>
                <a:t>&gt;format background</a:t>
              </a:r>
            </a:p>
            <a:p>
              <a:r>
                <a:rPr lang="en-GB" sz="1000" baseline="0" dirty="0">
                  <a:solidFill>
                    <a:srgbClr val="000000"/>
                  </a:solidFill>
                </a:rPr>
                <a:t>&gt;fill</a:t>
              </a:r>
            </a:p>
            <a:p>
              <a:r>
                <a:rPr lang="en-GB" sz="1000" baseline="0" dirty="0">
                  <a:solidFill>
                    <a:srgbClr val="000000"/>
                  </a:solidFill>
                </a:rPr>
                <a:t>&gt;picture or texture fill</a:t>
              </a:r>
            </a:p>
            <a:p>
              <a:r>
                <a:rPr lang="en-GB" sz="1000" baseline="0" dirty="0">
                  <a:solidFill>
                    <a:srgbClr val="000000"/>
                  </a:solidFill>
                </a:rPr>
                <a:t>&gt;select image from  </a:t>
              </a:r>
              <a:br>
                <a:rPr lang="en-GB" sz="1000" baseline="0" dirty="0">
                  <a:solidFill>
                    <a:srgbClr val="000000"/>
                  </a:solidFill>
                </a:rPr>
              </a:br>
              <a:r>
                <a:rPr lang="en-GB" sz="1000" baseline="0" dirty="0">
                  <a:solidFill>
                    <a:srgbClr val="000000"/>
                  </a:solidFill>
                </a:rPr>
                <a:t>  your file</a:t>
              </a:r>
              <a:endParaRPr lang="en-GB" sz="1000" dirty="0">
                <a:solidFill>
                  <a:srgbClr val="000000"/>
                </a:solidFill>
              </a:endParaRPr>
            </a:p>
          </p:txBody>
        </p:sp>
        <p:pic>
          <p:nvPicPr>
            <p:cNvPr id="14" name="Picture 43" descr="icon_information-white.png"/>
            <p:cNvPicPr>
              <a:picLocks noChangeAspect="1"/>
            </p:cNvPicPr>
            <p:nvPr/>
          </p:nvPicPr>
          <p:blipFill>
            <a:blip r:embed="rId4" cstate="print">
              <a:lum bright="-100000"/>
            </a:blip>
            <a:stretch>
              <a:fillRect/>
            </a:stretch>
          </p:blipFill>
          <p:spPr>
            <a:xfrm>
              <a:off x="-1728699" y="3245911"/>
              <a:ext cx="121592" cy="320113"/>
            </a:xfrm>
            <a:prstGeom prst="rect">
              <a:avLst/>
            </a:prstGeom>
          </p:spPr>
        </p:pic>
      </p:grpSp>
      <p:grpSp>
        <p:nvGrpSpPr>
          <p:cNvPr id="15" name="Group 62"/>
          <p:cNvGrpSpPr/>
          <p:nvPr userDrawn="1"/>
        </p:nvGrpSpPr>
        <p:grpSpPr>
          <a:xfrm>
            <a:off x="9540973" y="3718136"/>
            <a:ext cx="2030569" cy="1425364"/>
            <a:chOff x="83711" y="-525513"/>
            <a:chExt cx="1942867" cy="1425364"/>
          </a:xfrm>
        </p:grpSpPr>
        <p:pic>
          <p:nvPicPr>
            <p:cNvPr id="16" name="Picture 63" descr="icon_information-white.png"/>
            <p:cNvPicPr>
              <a:picLocks noChangeAspect="1"/>
            </p:cNvPicPr>
            <p:nvPr/>
          </p:nvPicPr>
          <p:blipFill>
            <a:blip r:embed="rId4" cstate="print">
              <a:lum bright="-100000"/>
            </a:blip>
            <a:stretch>
              <a:fillRect/>
            </a:stretch>
          </p:blipFill>
          <p:spPr>
            <a:xfrm>
              <a:off x="152123" y="-344993"/>
              <a:ext cx="121592" cy="320113"/>
            </a:xfrm>
            <a:prstGeom prst="rect">
              <a:avLst/>
            </a:prstGeom>
          </p:spPr>
        </p:pic>
        <p:sp>
          <p:nvSpPr>
            <p:cNvPr id="17" name="Oval 64"/>
            <p:cNvSpPr>
              <a:spLocks noChangeAspect="1"/>
            </p:cNvSpPr>
            <p:nvPr/>
          </p:nvSpPr>
          <p:spPr>
            <a:xfrm>
              <a:off x="198147" y="-525513"/>
              <a:ext cx="432000" cy="432000"/>
            </a:xfrm>
            <a:prstGeom prst="ellipse">
              <a:avLst/>
            </a:prstGeom>
            <a:noFill/>
            <a:ln w="38100">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65" descr="remember icon.png"/>
            <p:cNvPicPr>
              <a:picLocks noChangeAspect="1"/>
            </p:cNvPicPr>
            <p:nvPr/>
          </p:nvPicPr>
          <p:blipFill>
            <a:blip r:embed="rId5" cstate="print">
              <a:lum bright="-100000"/>
            </a:blip>
            <a:stretch>
              <a:fillRect/>
            </a:stretch>
          </p:blipFill>
          <p:spPr>
            <a:xfrm>
              <a:off x="252151" y="-451344"/>
              <a:ext cx="324000" cy="302823"/>
            </a:xfrm>
            <a:prstGeom prst="rect">
              <a:avLst/>
            </a:prstGeom>
          </p:spPr>
        </p:pic>
        <p:sp>
          <p:nvSpPr>
            <p:cNvPr id="19" name="TextBox 66">
              <a:hlinkClick r:id="rId6"/>
            </p:cNvPr>
            <p:cNvSpPr txBox="1"/>
            <p:nvPr/>
          </p:nvSpPr>
          <p:spPr>
            <a:xfrm>
              <a:off x="83711" y="53465"/>
              <a:ext cx="1942867" cy="846386"/>
            </a:xfrm>
            <a:prstGeom prst="rect">
              <a:avLst/>
            </a:prstGeom>
            <a:noFill/>
          </p:spPr>
          <p:txBody>
            <a:bodyPr wrap="square" lIns="0" tIns="0" rIns="0" bIns="0" rtlCol="0">
              <a:spAutoFit/>
            </a:bodyPr>
            <a:lstStyle/>
            <a:p>
              <a:pPr marL="4763" indent="0"/>
              <a:r>
                <a:rPr lang="en-GB" sz="1100" dirty="0">
                  <a:solidFill>
                    <a:srgbClr val="000000"/>
                  </a:solidFill>
                </a:rPr>
                <a:t>REMEMBER: Icons and  a map can be found at the end of</a:t>
              </a:r>
              <a:r>
                <a:rPr lang="en-GB" sz="1100" baseline="0" dirty="0">
                  <a:solidFill>
                    <a:srgbClr val="000000"/>
                  </a:solidFill>
                </a:rPr>
                <a:t> this template. You can copy, colour and paste these into your presentation where appropriate</a:t>
              </a:r>
              <a:endParaRPr lang="en-GB" sz="1100" dirty="0">
                <a:solidFill>
                  <a:srgbClr val="000000"/>
                </a:solidFill>
              </a:endParaRPr>
            </a:p>
          </p:txBody>
        </p:sp>
      </p:grpSp>
      <p:sp>
        <p:nvSpPr>
          <p:cNvPr id="21" name="Rectangle 29"/>
          <p:cNvSpPr>
            <a:spLocks noChangeArrowheads="1"/>
          </p:cNvSpPr>
          <p:nvPr userDrawn="1"/>
        </p:nvSpPr>
        <p:spPr bwMode="auto">
          <a:xfrm>
            <a:off x="-1918097" y="996800"/>
            <a:ext cx="1693069" cy="4060800"/>
          </a:xfrm>
          <a:prstGeom prst="rect">
            <a:avLst/>
          </a:prstGeom>
          <a:solidFill>
            <a:srgbClr val="5F5F5F"/>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5000" tIns="135000" rIns="135000" bIns="13500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2" name="Rectangle 38"/>
          <p:cNvSpPr>
            <a:spLocks noChangeArrowheads="1"/>
          </p:cNvSpPr>
          <p:nvPr userDrawn="1"/>
        </p:nvSpPr>
        <p:spPr bwMode="auto">
          <a:xfrm>
            <a:off x="-1921669" y="66997"/>
            <a:ext cx="1693069" cy="856800"/>
          </a:xfrm>
          <a:prstGeom prst="rect">
            <a:avLst/>
          </a:prstGeom>
          <a:solidFill>
            <a:schemeClr val="tx1">
              <a:lumMod val="75000"/>
              <a:lumOff val="25000"/>
            </a:schemeClr>
          </a:solidFill>
          <a:ln>
            <a:noFill/>
          </a:ln>
          <a:effectLst/>
        </p:spPr>
        <p:txBody>
          <a:bodyPr lIns="135000" tIns="135000" rIns="135000" bIns="13500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3" name="Rectangle 39"/>
          <p:cNvSpPr>
            <a:spLocks noChangeArrowheads="1"/>
          </p:cNvSpPr>
          <p:nvPr userDrawn="1"/>
        </p:nvSpPr>
        <p:spPr bwMode="auto">
          <a:xfrm>
            <a:off x="-475060" y="326231"/>
            <a:ext cx="161925" cy="161925"/>
          </a:xfrm>
          <a:prstGeom prst="rect">
            <a:avLst/>
          </a:prstGeom>
          <a:solidFill>
            <a:srgbClr val="C60C30"/>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80" tIns="34290" rIns="68580" bIns="34290"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4" name="Rectangle 40"/>
          <p:cNvSpPr>
            <a:spLocks noChangeArrowheads="1"/>
          </p:cNvSpPr>
          <p:nvPr userDrawn="1"/>
        </p:nvSpPr>
        <p:spPr bwMode="auto">
          <a:xfrm>
            <a:off x="-1854994" y="376707"/>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b="1" dirty="0">
                <a:solidFill>
                  <a:srgbClr val="FFFFFF"/>
                </a:solidFill>
              </a:rPr>
              <a:t>Red </a:t>
            </a:r>
            <a:r>
              <a:rPr lang="en-GB" altLang="en-US" sz="800" dirty="0">
                <a:solidFill>
                  <a:srgbClr val="FFFFFF"/>
                </a:solidFill>
              </a:rPr>
              <a:t> R198 V12 B48</a:t>
            </a:r>
          </a:p>
        </p:txBody>
      </p:sp>
      <p:sp>
        <p:nvSpPr>
          <p:cNvPr id="25" name="Rectangle 41"/>
          <p:cNvSpPr>
            <a:spLocks noChangeArrowheads="1"/>
          </p:cNvSpPr>
          <p:nvPr userDrawn="1"/>
        </p:nvSpPr>
        <p:spPr bwMode="auto">
          <a:xfrm>
            <a:off x="-475060" y="525066"/>
            <a:ext cx="161925" cy="161925"/>
          </a:xfrm>
          <a:prstGeom prst="rect">
            <a:avLst/>
          </a:prstGeom>
          <a:solidFill>
            <a:srgbClr val="00B3BE"/>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80" tIns="34290" rIns="68580" bIns="34290"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6" name="Rectangle 42"/>
          <p:cNvSpPr>
            <a:spLocks noChangeArrowheads="1"/>
          </p:cNvSpPr>
          <p:nvPr userDrawn="1"/>
        </p:nvSpPr>
        <p:spPr bwMode="auto">
          <a:xfrm>
            <a:off x="-1921669" y="579114"/>
            <a:ext cx="1378744"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b="1" dirty="0">
                <a:solidFill>
                  <a:srgbClr val="FFFFFF"/>
                </a:solidFill>
              </a:rPr>
              <a:t>Teal</a:t>
            </a:r>
            <a:r>
              <a:rPr lang="en-GB" altLang="en-US" sz="800" dirty="0">
                <a:solidFill>
                  <a:srgbClr val="FFFFFF"/>
                </a:solidFill>
              </a:rPr>
              <a:t>  R0 V179 B190</a:t>
            </a:r>
          </a:p>
        </p:txBody>
      </p:sp>
      <p:sp>
        <p:nvSpPr>
          <p:cNvPr id="27" name="Rectangle 47"/>
          <p:cNvSpPr>
            <a:spLocks noChangeArrowheads="1"/>
          </p:cNvSpPr>
          <p:nvPr userDrawn="1"/>
        </p:nvSpPr>
        <p:spPr bwMode="auto">
          <a:xfrm>
            <a:off x="-1772841" y="107156"/>
            <a:ext cx="1475185" cy="123825"/>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90000"/>
              </a:lnSpc>
              <a:spcBef>
                <a:spcPct val="20000"/>
              </a:spcBef>
              <a:spcAft>
                <a:spcPct val="20000"/>
              </a:spcAft>
              <a:defRPr/>
            </a:pPr>
            <a:r>
              <a:rPr lang="en-GB" altLang="en-US" sz="900" b="1" dirty="0">
                <a:solidFill>
                  <a:srgbClr val="FFFFFF"/>
                </a:solidFill>
              </a:rPr>
              <a:t>Primary Colours</a:t>
            </a:r>
          </a:p>
        </p:txBody>
      </p:sp>
      <p:sp>
        <p:nvSpPr>
          <p:cNvPr id="28" name="Rectangle 82"/>
          <p:cNvSpPr>
            <a:spLocks noChangeArrowheads="1"/>
          </p:cNvSpPr>
          <p:nvPr userDrawn="1"/>
        </p:nvSpPr>
        <p:spPr bwMode="auto">
          <a:xfrm>
            <a:off x="-2071687" y="1035433"/>
            <a:ext cx="1791890" cy="124649"/>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90000"/>
              </a:lnSpc>
              <a:spcBef>
                <a:spcPct val="20000"/>
              </a:spcBef>
              <a:spcAft>
                <a:spcPct val="20000"/>
              </a:spcAft>
              <a:defRPr/>
            </a:pPr>
            <a:r>
              <a:rPr lang="en-GB" altLang="en-US" sz="900" b="1" dirty="0">
                <a:solidFill>
                  <a:srgbClr val="FFFFFF"/>
                </a:solidFill>
              </a:rPr>
              <a:t>Secondary Colours</a:t>
            </a:r>
          </a:p>
        </p:txBody>
      </p:sp>
      <p:sp>
        <p:nvSpPr>
          <p:cNvPr id="29" name="Rectangle 41"/>
          <p:cNvSpPr>
            <a:spLocks noChangeArrowheads="1"/>
          </p:cNvSpPr>
          <p:nvPr userDrawn="1"/>
        </p:nvSpPr>
        <p:spPr bwMode="auto">
          <a:xfrm>
            <a:off x="-475060" y="725091"/>
            <a:ext cx="161925" cy="161925"/>
          </a:xfrm>
          <a:prstGeom prst="rect">
            <a:avLst/>
          </a:prstGeom>
          <a:solidFill>
            <a:srgbClr val="1E1E1E"/>
          </a:solidFill>
          <a:ln>
            <a:noFill/>
          </a:ln>
          <a:effectLst/>
        </p:spPr>
        <p:txBody>
          <a:bodyPr wrap="none" lIns="68580" tIns="34290" rIns="68580" bIns="34290"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0" name="Rectangle 42"/>
          <p:cNvSpPr>
            <a:spLocks noChangeArrowheads="1"/>
          </p:cNvSpPr>
          <p:nvPr userDrawn="1"/>
        </p:nvSpPr>
        <p:spPr bwMode="auto">
          <a:xfrm>
            <a:off x="-1918097" y="778068"/>
            <a:ext cx="1378744" cy="83356"/>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b="1" dirty="0">
                <a:solidFill>
                  <a:srgbClr val="FFFFFF"/>
                </a:solidFill>
              </a:rPr>
              <a:t>Black  </a:t>
            </a:r>
            <a:r>
              <a:rPr lang="en-GB" altLang="en-US" sz="800" dirty="0">
                <a:solidFill>
                  <a:srgbClr val="FFFFFF"/>
                </a:solidFill>
              </a:rPr>
              <a:t>R30 V30 B30</a:t>
            </a:r>
          </a:p>
        </p:txBody>
      </p:sp>
      <p:grpSp>
        <p:nvGrpSpPr>
          <p:cNvPr id="31" name="Groupe 96"/>
          <p:cNvGrpSpPr>
            <a:grpSpLocks/>
          </p:cNvGrpSpPr>
          <p:nvPr userDrawn="1"/>
        </p:nvGrpSpPr>
        <p:grpSpPr bwMode="auto">
          <a:xfrm>
            <a:off x="-492919" y="1260872"/>
            <a:ext cx="170259" cy="1587102"/>
            <a:chOff x="5314994" y="2524079"/>
            <a:chExt cx="227180" cy="2116059"/>
          </a:xfrm>
        </p:grpSpPr>
        <p:sp>
          <p:nvSpPr>
            <p:cNvPr id="32" name="Rectangle 23"/>
            <p:cNvSpPr>
              <a:spLocks noChangeArrowheads="1"/>
            </p:cNvSpPr>
            <p:nvPr/>
          </p:nvSpPr>
          <p:spPr bwMode="auto">
            <a:xfrm rot="10800000">
              <a:off x="5314994" y="2949514"/>
              <a:ext cx="227180" cy="211129"/>
            </a:xfrm>
            <a:prstGeom prst="rect">
              <a:avLst/>
            </a:prstGeom>
            <a:solidFill>
              <a:srgbClr val="19BAC4"/>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3" name="Rectangle 32"/>
            <p:cNvSpPr>
              <a:spLocks noChangeArrowheads="1"/>
            </p:cNvSpPr>
            <p:nvPr/>
          </p:nvSpPr>
          <p:spPr bwMode="auto">
            <a:xfrm rot="10800000">
              <a:off x="5314994" y="3160643"/>
              <a:ext cx="225592" cy="211130"/>
            </a:xfrm>
            <a:prstGeom prst="rect">
              <a:avLst/>
            </a:prstGeom>
            <a:solidFill>
              <a:srgbClr val="33C2CB"/>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4" name="Rectangle 33"/>
            <p:cNvSpPr>
              <a:spLocks noChangeArrowheads="1"/>
            </p:cNvSpPr>
            <p:nvPr/>
          </p:nvSpPr>
          <p:spPr bwMode="auto">
            <a:xfrm rot="10800000">
              <a:off x="5314994" y="3371773"/>
              <a:ext cx="227180" cy="212717"/>
            </a:xfrm>
            <a:prstGeom prst="rect">
              <a:avLst/>
            </a:prstGeom>
            <a:solidFill>
              <a:srgbClr val="4CCAD1"/>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5" name="Rectangle 23"/>
            <p:cNvSpPr>
              <a:spLocks noChangeArrowheads="1"/>
            </p:cNvSpPr>
            <p:nvPr/>
          </p:nvSpPr>
          <p:spPr bwMode="auto">
            <a:xfrm rot="10800000">
              <a:off x="5316582" y="3584490"/>
              <a:ext cx="225592" cy="212717"/>
            </a:xfrm>
            <a:prstGeom prst="rect">
              <a:avLst/>
            </a:prstGeom>
            <a:solidFill>
              <a:srgbClr val="66D1D8"/>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6" name="Rectangle 23"/>
            <p:cNvSpPr>
              <a:spLocks noChangeArrowheads="1"/>
            </p:cNvSpPr>
            <p:nvPr/>
          </p:nvSpPr>
          <p:spPr bwMode="auto">
            <a:xfrm rot="10800000">
              <a:off x="5316582" y="3797208"/>
              <a:ext cx="224004" cy="212717"/>
            </a:xfrm>
            <a:prstGeom prst="rect">
              <a:avLst/>
            </a:prstGeom>
            <a:solidFill>
              <a:srgbClr val="7FD9DE"/>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7" name="Rectangle 31"/>
            <p:cNvSpPr>
              <a:spLocks noChangeArrowheads="1"/>
            </p:cNvSpPr>
            <p:nvPr/>
          </p:nvSpPr>
          <p:spPr bwMode="auto">
            <a:xfrm rot="10800000">
              <a:off x="5316582" y="4003575"/>
              <a:ext cx="225592" cy="212717"/>
            </a:xfrm>
            <a:prstGeom prst="rect">
              <a:avLst/>
            </a:prstGeom>
            <a:solidFill>
              <a:srgbClr val="99E1E5"/>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8" name="Rectangle 23"/>
            <p:cNvSpPr>
              <a:spLocks noChangeArrowheads="1"/>
            </p:cNvSpPr>
            <p:nvPr/>
          </p:nvSpPr>
          <p:spPr bwMode="auto">
            <a:xfrm rot="10800000">
              <a:off x="5316582" y="4216292"/>
              <a:ext cx="224004" cy="212717"/>
            </a:xfrm>
            <a:prstGeom prst="rect">
              <a:avLst/>
            </a:prstGeom>
            <a:solidFill>
              <a:srgbClr val="CCF0F2"/>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9" name="Rectangle 33"/>
            <p:cNvSpPr>
              <a:spLocks noChangeArrowheads="1"/>
            </p:cNvSpPr>
            <p:nvPr/>
          </p:nvSpPr>
          <p:spPr bwMode="auto">
            <a:xfrm rot="10800000">
              <a:off x="5319758" y="4429009"/>
              <a:ext cx="220827" cy="211129"/>
            </a:xfrm>
            <a:prstGeom prst="rect">
              <a:avLst/>
            </a:prstGeom>
            <a:solidFill>
              <a:srgbClr val="E5F7F8"/>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0" name="Rectangle 23"/>
            <p:cNvSpPr>
              <a:spLocks noChangeArrowheads="1"/>
            </p:cNvSpPr>
            <p:nvPr/>
          </p:nvSpPr>
          <p:spPr bwMode="auto">
            <a:xfrm rot="10800000">
              <a:off x="5314994" y="2736796"/>
              <a:ext cx="227180" cy="212717"/>
            </a:xfrm>
            <a:prstGeom prst="rect">
              <a:avLst/>
            </a:prstGeom>
            <a:solidFill>
              <a:srgbClr val="00A0A8"/>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1" name="Rectangle 23"/>
            <p:cNvSpPr>
              <a:spLocks noChangeArrowheads="1"/>
            </p:cNvSpPr>
            <p:nvPr/>
          </p:nvSpPr>
          <p:spPr bwMode="auto">
            <a:xfrm rot="10800000">
              <a:off x="5314994" y="2524079"/>
              <a:ext cx="227180" cy="212717"/>
            </a:xfrm>
            <a:prstGeom prst="rect">
              <a:avLst/>
            </a:prstGeom>
            <a:solidFill>
              <a:srgbClr val="00838A"/>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grpSp>
      <p:sp>
        <p:nvSpPr>
          <p:cNvPr id="42" name="Rectangle 40"/>
          <p:cNvSpPr>
            <a:spLocks noChangeArrowheads="1"/>
          </p:cNvSpPr>
          <p:nvPr userDrawn="1"/>
        </p:nvSpPr>
        <p:spPr bwMode="auto">
          <a:xfrm>
            <a:off x="-1905000" y="130777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R0 V131 B138</a:t>
            </a:r>
          </a:p>
        </p:txBody>
      </p:sp>
      <p:sp>
        <p:nvSpPr>
          <p:cNvPr id="43" name="Rectangle 40"/>
          <p:cNvSpPr>
            <a:spLocks noChangeArrowheads="1"/>
          </p:cNvSpPr>
          <p:nvPr userDrawn="1"/>
        </p:nvSpPr>
        <p:spPr bwMode="auto">
          <a:xfrm>
            <a:off x="-1910953" y="147803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R0 V160 B168</a:t>
            </a:r>
          </a:p>
        </p:txBody>
      </p:sp>
      <p:sp>
        <p:nvSpPr>
          <p:cNvPr id="44" name="Rectangle 40"/>
          <p:cNvSpPr>
            <a:spLocks noChangeArrowheads="1"/>
          </p:cNvSpPr>
          <p:nvPr userDrawn="1"/>
        </p:nvSpPr>
        <p:spPr bwMode="auto">
          <a:xfrm>
            <a:off x="-1910953" y="163877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R25 V186 B196</a:t>
            </a:r>
          </a:p>
        </p:txBody>
      </p:sp>
      <p:sp>
        <p:nvSpPr>
          <p:cNvPr id="45" name="Rectangle 40"/>
          <p:cNvSpPr>
            <a:spLocks noChangeArrowheads="1"/>
          </p:cNvSpPr>
          <p:nvPr userDrawn="1"/>
        </p:nvSpPr>
        <p:spPr bwMode="auto">
          <a:xfrm>
            <a:off x="-1905000" y="180307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R51 V194 B203</a:t>
            </a:r>
          </a:p>
        </p:txBody>
      </p:sp>
      <p:sp>
        <p:nvSpPr>
          <p:cNvPr id="46" name="Rectangle 40"/>
          <p:cNvSpPr>
            <a:spLocks noChangeArrowheads="1"/>
          </p:cNvSpPr>
          <p:nvPr userDrawn="1"/>
        </p:nvSpPr>
        <p:spPr bwMode="auto">
          <a:xfrm>
            <a:off x="-1909762" y="1965001"/>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R76 V202 B209</a:t>
            </a:r>
          </a:p>
        </p:txBody>
      </p:sp>
      <p:sp>
        <p:nvSpPr>
          <p:cNvPr id="47" name="Rectangle 40"/>
          <p:cNvSpPr>
            <a:spLocks noChangeArrowheads="1"/>
          </p:cNvSpPr>
          <p:nvPr userDrawn="1"/>
        </p:nvSpPr>
        <p:spPr bwMode="auto">
          <a:xfrm>
            <a:off x="-1909762" y="2129307"/>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R102 V209 B216</a:t>
            </a:r>
          </a:p>
        </p:txBody>
      </p:sp>
      <p:sp>
        <p:nvSpPr>
          <p:cNvPr id="48" name="Rectangle 40"/>
          <p:cNvSpPr>
            <a:spLocks noChangeArrowheads="1"/>
          </p:cNvSpPr>
          <p:nvPr userDrawn="1"/>
        </p:nvSpPr>
        <p:spPr bwMode="auto">
          <a:xfrm>
            <a:off x="-1908572" y="228647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R127 V217 B222</a:t>
            </a:r>
          </a:p>
        </p:txBody>
      </p:sp>
      <p:sp>
        <p:nvSpPr>
          <p:cNvPr id="49" name="Rectangle 40"/>
          <p:cNvSpPr>
            <a:spLocks noChangeArrowheads="1"/>
          </p:cNvSpPr>
          <p:nvPr userDrawn="1"/>
        </p:nvSpPr>
        <p:spPr bwMode="auto">
          <a:xfrm>
            <a:off x="-1908572" y="2446014"/>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R153 V225 B229</a:t>
            </a:r>
          </a:p>
        </p:txBody>
      </p:sp>
      <p:sp>
        <p:nvSpPr>
          <p:cNvPr id="50" name="Rectangle 49"/>
          <p:cNvSpPr>
            <a:spLocks noChangeArrowheads="1"/>
          </p:cNvSpPr>
          <p:nvPr userDrawn="1"/>
        </p:nvSpPr>
        <p:spPr bwMode="auto">
          <a:xfrm>
            <a:off x="-1907381" y="260317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R204 V240 B242</a:t>
            </a:r>
          </a:p>
        </p:txBody>
      </p:sp>
      <p:sp>
        <p:nvSpPr>
          <p:cNvPr id="51" name="Rectangle 50"/>
          <p:cNvSpPr>
            <a:spLocks noChangeArrowheads="1"/>
          </p:cNvSpPr>
          <p:nvPr userDrawn="1"/>
        </p:nvSpPr>
        <p:spPr bwMode="auto">
          <a:xfrm>
            <a:off x="-1905000" y="2760338"/>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R229 V247 B248</a:t>
            </a:r>
          </a:p>
        </p:txBody>
      </p:sp>
      <p:grpSp>
        <p:nvGrpSpPr>
          <p:cNvPr id="52" name="Groupe 117"/>
          <p:cNvGrpSpPr>
            <a:grpSpLocks/>
          </p:cNvGrpSpPr>
          <p:nvPr userDrawn="1"/>
        </p:nvGrpSpPr>
        <p:grpSpPr bwMode="auto">
          <a:xfrm>
            <a:off x="-490537" y="2983706"/>
            <a:ext cx="167878" cy="1271588"/>
            <a:chOff x="6291263" y="2511109"/>
            <a:chExt cx="463548" cy="3603534"/>
          </a:xfrm>
        </p:grpSpPr>
        <p:sp>
          <p:nvSpPr>
            <p:cNvPr id="53" name="Rectangle 23"/>
            <p:cNvSpPr>
              <a:spLocks noChangeArrowheads="1"/>
            </p:cNvSpPr>
            <p:nvPr/>
          </p:nvSpPr>
          <p:spPr bwMode="auto">
            <a:xfrm rot="10800000">
              <a:off x="6291263" y="2511109"/>
              <a:ext cx="460261" cy="452129"/>
            </a:xfrm>
            <a:prstGeom prst="rect">
              <a:avLst/>
            </a:prstGeom>
            <a:solidFill>
              <a:schemeClr val="tx1">
                <a:lumMod val="85000"/>
                <a:lumOff val="1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4" name="Rectangle 23"/>
            <p:cNvSpPr>
              <a:spLocks noChangeArrowheads="1"/>
            </p:cNvSpPr>
            <p:nvPr/>
          </p:nvSpPr>
          <p:spPr bwMode="auto">
            <a:xfrm rot="10800000">
              <a:off x="6291263" y="2963238"/>
              <a:ext cx="463548" cy="448756"/>
            </a:xfrm>
            <a:prstGeom prst="rect">
              <a:avLst/>
            </a:prstGeom>
            <a:solidFill>
              <a:schemeClr val="tx1">
                <a:lumMod val="75000"/>
                <a:lumOff val="2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5" name="Rectangle 23"/>
            <p:cNvSpPr>
              <a:spLocks noChangeArrowheads="1"/>
            </p:cNvSpPr>
            <p:nvPr/>
          </p:nvSpPr>
          <p:spPr bwMode="auto">
            <a:xfrm rot="10800000">
              <a:off x="6294550" y="3411994"/>
              <a:ext cx="460261" cy="452129"/>
            </a:xfrm>
            <a:prstGeom prst="rect">
              <a:avLst/>
            </a:prstGeom>
            <a:solidFill>
              <a:schemeClr val="tx1">
                <a:lumMod val="65000"/>
                <a:lumOff val="3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6" name="Rectangle 23"/>
            <p:cNvSpPr>
              <a:spLocks noChangeArrowheads="1"/>
            </p:cNvSpPr>
            <p:nvPr/>
          </p:nvSpPr>
          <p:spPr bwMode="auto">
            <a:xfrm rot="10800000">
              <a:off x="6294550" y="3864122"/>
              <a:ext cx="460261" cy="452129"/>
            </a:xfrm>
            <a:prstGeom prst="rect">
              <a:avLst/>
            </a:prstGeom>
            <a:solidFill>
              <a:schemeClr val="tx1">
                <a:lumMod val="50000"/>
                <a:lumOff val="50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7" name="Rectangle 23"/>
            <p:cNvSpPr>
              <a:spLocks noChangeArrowheads="1"/>
            </p:cNvSpPr>
            <p:nvPr/>
          </p:nvSpPr>
          <p:spPr bwMode="auto">
            <a:xfrm rot="10800000">
              <a:off x="6291263" y="4309503"/>
              <a:ext cx="460261" cy="452129"/>
            </a:xfrm>
            <a:prstGeom prst="rect">
              <a:avLst/>
            </a:prstGeom>
            <a:solidFill>
              <a:schemeClr val="bg1">
                <a:lumMod val="6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8" name="Rectangle 57"/>
            <p:cNvSpPr>
              <a:spLocks noChangeArrowheads="1"/>
            </p:cNvSpPr>
            <p:nvPr/>
          </p:nvSpPr>
          <p:spPr bwMode="auto">
            <a:xfrm rot="10800000">
              <a:off x="6291263" y="4761632"/>
              <a:ext cx="460261" cy="452129"/>
            </a:xfrm>
            <a:prstGeom prst="rect">
              <a:avLst/>
            </a:prstGeom>
            <a:solidFill>
              <a:schemeClr val="bg1">
                <a:lumMod val="7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9" name="Rectangle 23"/>
            <p:cNvSpPr>
              <a:spLocks noChangeArrowheads="1"/>
            </p:cNvSpPr>
            <p:nvPr/>
          </p:nvSpPr>
          <p:spPr bwMode="auto">
            <a:xfrm rot="10800000">
              <a:off x="6294550" y="5213761"/>
              <a:ext cx="456975" cy="448754"/>
            </a:xfrm>
            <a:prstGeom prst="rect">
              <a:avLst/>
            </a:prstGeom>
            <a:solidFill>
              <a:schemeClr val="bg1">
                <a:lumMod val="8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60" name="Rectangle 59"/>
            <p:cNvSpPr>
              <a:spLocks noChangeArrowheads="1"/>
            </p:cNvSpPr>
            <p:nvPr/>
          </p:nvSpPr>
          <p:spPr bwMode="auto">
            <a:xfrm rot="10800000">
              <a:off x="6294550" y="5662514"/>
              <a:ext cx="460261" cy="452129"/>
            </a:xfrm>
            <a:prstGeom prst="rect">
              <a:avLst/>
            </a:prstGeom>
            <a:solidFill>
              <a:schemeClr val="bg1">
                <a:lumMod val="9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grpSp>
      <p:grpSp>
        <p:nvGrpSpPr>
          <p:cNvPr id="61" name="Groupe 126"/>
          <p:cNvGrpSpPr>
            <a:grpSpLocks/>
          </p:cNvGrpSpPr>
          <p:nvPr userDrawn="1"/>
        </p:nvGrpSpPr>
        <p:grpSpPr bwMode="auto">
          <a:xfrm>
            <a:off x="-492919" y="4398169"/>
            <a:ext cx="171450" cy="628650"/>
            <a:chOff x="5876290" y="2528094"/>
            <a:chExt cx="458789" cy="1795275"/>
          </a:xfrm>
        </p:grpSpPr>
        <p:sp>
          <p:nvSpPr>
            <p:cNvPr id="62" name="Rectangle 23"/>
            <p:cNvSpPr>
              <a:spLocks noChangeArrowheads="1"/>
            </p:cNvSpPr>
            <p:nvPr/>
          </p:nvSpPr>
          <p:spPr bwMode="auto">
            <a:xfrm rot="10800000">
              <a:off x="5876290" y="2980314"/>
              <a:ext cx="458789" cy="452218"/>
            </a:xfrm>
            <a:prstGeom prst="rect">
              <a:avLst/>
            </a:prstGeom>
            <a:solidFill>
              <a:srgbClr val="AD0B2A"/>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63" name="Rectangle 23"/>
            <p:cNvSpPr>
              <a:spLocks noChangeArrowheads="1"/>
            </p:cNvSpPr>
            <p:nvPr/>
          </p:nvSpPr>
          <p:spPr bwMode="auto">
            <a:xfrm rot="10800000">
              <a:off x="5876290" y="2528094"/>
              <a:ext cx="458789" cy="452220"/>
            </a:xfrm>
            <a:prstGeom prst="rect">
              <a:avLst/>
            </a:prstGeom>
            <a:solidFill>
              <a:srgbClr val="920822"/>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64" name="Rectangle 23"/>
            <p:cNvSpPr>
              <a:spLocks noChangeArrowheads="1"/>
            </p:cNvSpPr>
            <p:nvPr/>
          </p:nvSpPr>
          <p:spPr bwMode="auto">
            <a:xfrm rot="10800000">
              <a:off x="5876290" y="3432532"/>
              <a:ext cx="458789" cy="452220"/>
            </a:xfrm>
            <a:prstGeom prst="rect">
              <a:avLst/>
            </a:prstGeom>
            <a:solidFill>
              <a:srgbClr val="F4CED6"/>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65" name="Rectangle 23"/>
            <p:cNvSpPr>
              <a:spLocks noChangeArrowheads="1"/>
            </p:cNvSpPr>
            <p:nvPr/>
          </p:nvSpPr>
          <p:spPr bwMode="auto">
            <a:xfrm rot="10800000">
              <a:off x="5876290" y="3871151"/>
              <a:ext cx="458789" cy="452218"/>
            </a:xfrm>
            <a:prstGeom prst="rect">
              <a:avLst/>
            </a:prstGeom>
            <a:solidFill>
              <a:srgbClr val="F9E6EA"/>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grpSp>
      <p:sp>
        <p:nvSpPr>
          <p:cNvPr id="66" name="Rectangle 40"/>
          <p:cNvSpPr>
            <a:spLocks noChangeArrowheads="1"/>
          </p:cNvSpPr>
          <p:nvPr userDrawn="1"/>
        </p:nvSpPr>
        <p:spPr bwMode="auto">
          <a:xfrm>
            <a:off x="-1912143" y="302823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R38 V38 B38</a:t>
            </a:r>
          </a:p>
        </p:txBody>
      </p:sp>
      <p:sp>
        <p:nvSpPr>
          <p:cNvPr id="67" name="Rectangle 40"/>
          <p:cNvSpPr>
            <a:spLocks noChangeArrowheads="1"/>
          </p:cNvSpPr>
          <p:nvPr userDrawn="1"/>
        </p:nvSpPr>
        <p:spPr bwMode="auto">
          <a:xfrm>
            <a:off x="-1918097" y="3198489"/>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R64 V64 B64</a:t>
            </a:r>
          </a:p>
        </p:txBody>
      </p:sp>
      <p:sp>
        <p:nvSpPr>
          <p:cNvPr id="68" name="Rectangle 40"/>
          <p:cNvSpPr>
            <a:spLocks noChangeArrowheads="1"/>
          </p:cNvSpPr>
          <p:nvPr userDrawn="1"/>
        </p:nvSpPr>
        <p:spPr bwMode="auto">
          <a:xfrm>
            <a:off x="-1918097" y="3360414"/>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R89 V89 B89</a:t>
            </a:r>
          </a:p>
        </p:txBody>
      </p:sp>
      <p:sp>
        <p:nvSpPr>
          <p:cNvPr id="69" name="Rectangle 40"/>
          <p:cNvSpPr>
            <a:spLocks noChangeArrowheads="1"/>
          </p:cNvSpPr>
          <p:nvPr userDrawn="1"/>
        </p:nvSpPr>
        <p:spPr bwMode="auto">
          <a:xfrm>
            <a:off x="-1912143" y="352472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R127 V127 B127</a:t>
            </a:r>
          </a:p>
        </p:txBody>
      </p:sp>
      <p:sp>
        <p:nvSpPr>
          <p:cNvPr id="70" name="Rectangle 40"/>
          <p:cNvSpPr>
            <a:spLocks noChangeArrowheads="1"/>
          </p:cNvSpPr>
          <p:nvPr userDrawn="1"/>
        </p:nvSpPr>
        <p:spPr bwMode="auto">
          <a:xfrm>
            <a:off x="-1916906" y="3685455"/>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R166 V166 B166</a:t>
            </a:r>
          </a:p>
        </p:txBody>
      </p:sp>
      <p:sp>
        <p:nvSpPr>
          <p:cNvPr id="71" name="Rectangle 40"/>
          <p:cNvSpPr>
            <a:spLocks noChangeArrowheads="1"/>
          </p:cNvSpPr>
          <p:nvPr userDrawn="1"/>
        </p:nvSpPr>
        <p:spPr bwMode="auto">
          <a:xfrm>
            <a:off x="-1916906" y="3849761"/>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R191 V191 B191</a:t>
            </a:r>
          </a:p>
        </p:txBody>
      </p:sp>
      <p:sp>
        <p:nvSpPr>
          <p:cNvPr id="72" name="Rectangle 40"/>
          <p:cNvSpPr>
            <a:spLocks noChangeArrowheads="1"/>
          </p:cNvSpPr>
          <p:nvPr userDrawn="1"/>
        </p:nvSpPr>
        <p:spPr bwMode="auto">
          <a:xfrm>
            <a:off x="-1915716" y="4006923"/>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R217 V217 B217</a:t>
            </a:r>
          </a:p>
        </p:txBody>
      </p:sp>
      <p:sp>
        <p:nvSpPr>
          <p:cNvPr id="73" name="Rectangle 40"/>
          <p:cNvSpPr>
            <a:spLocks noChangeArrowheads="1"/>
          </p:cNvSpPr>
          <p:nvPr userDrawn="1"/>
        </p:nvSpPr>
        <p:spPr bwMode="auto">
          <a:xfrm>
            <a:off x="-1915716" y="4166467"/>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R242 V242 B242</a:t>
            </a:r>
          </a:p>
        </p:txBody>
      </p:sp>
      <p:sp>
        <p:nvSpPr>
          <p:cNvPr id="74" name="Rectangle 40"/>
          <p:cNvSpPr>
            <a:spLocks noChangeArrowheads="1"/>
          </p:cNvSpPr>
          <p:nvPr userDrawn="1"/>
        </p:nvSpPr>
        <p:spPr bwMode="auto">
          <a:xfrm>
            <a:off x="-1916906" y="443912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R146 V8 B34</a:t>
            </a:r>
          </a:p>
        </p:txBody>
      </p:sp>
      <p:sp>
        <p:nvSpPr>
          <p:cNvPr id="75" name="Rectangle 40"/>
          <p:cNvSpPr>
            <a:spLocks noChangeArrowheads="1"/>
          </p:cNvSpPr>
          <p:nvPr userDrawn="1"/>
        </p:nvSpPr>
        <p:spPr bwMode="auto">
          <a:xfrm>
            <a:off x="-1916906" y="460342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R173 V11 B42</a:t>
            </a:r>
          </a:p>
        </p:txBody>
      </p:sp>
      <p:sp>
        <p:nvSpPr>
          <p:cNvPr id="76" name="Rectangle 40"/>
          <p:cNvSpPr>
            <a:spLocks noChangeArrowheads="1"/>
          </p:cNvSpPr>
          <p:nvPr userDrawn="1"/>
        </p:nvSpPr>
        <p:spPr bwMode="auto">
          <a:xfrm>
            <a:off x="-1915716" y="4760589"/>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R244 V206 B214</a:t>
            </a:r>
          </a:p>
        </p:txBody>
      </p:sp>
      <p:sp>
        <p:nvSpPr>
          <p:cNvPr id="77" name="Rectangle 40"/>
          <p:cNvSpPr>
            <a:spLocks noChangeArrowheads="1"/>
          </p:cNvSpPr>
          <p:nvPr userDrawn="1"/>
        </p:nvSpPr>
        <p:spPr bwMode="auto">
          <a:xfrm>
            <a:off x="-1915716" y="4920132"/>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R249 V230 B234</a:t>
            </a:r>
          </a:p>
        </p:txBody>
      </p:sp>
    </p:spTree>
    <p:extLst>
      <p:ext uri="{BB962C8B-B14F-4D97-AF65-F5344CB8AC3E}">
        <p14:creationId xmlns:p14="http://schemas.microsoft.com/office/powerpoint/2010/main" val="428224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1173" y="1357403"/>
            <a:ext cx="4520781" cy="382977"/>
          </a:xfrm>
        </p:spPr>
        <p:txBody>
          <a:bodyPr>
            <a:normAutofit/>
          </a:bodyPr>
          <a:lstStyle>
            <a:lvl1pPr>
              <a:defRPr sz="1800" b="0" baseline="0">
                <a:latin typeface="Arial" panose="020B0604020202020204" pitchFamily="34" charset="0"/>
                <a:cs typeface="Arial" panose="020B0604020202020204" pitchFamily="34" charset="0"/>
              </a:defRPr>
            </a:lvl1pPr>
          </a:lstStyle>
          <a:p>
            <a:r>
              <a:rPr lang="en-US" dirty="0"/>
              <a:t>State the purpose of meeting here.</a:t>
            </a:r>
            <a:endParaRPr lang="en-CA" dirty="0"/>
          </a:p>
        </p:txBody>
      </p:sp>
      <p:sp>
        <p:nvSpPr>
          <p:cNvPr id="3" name="Footer Placeholder 2"/>
          <p:cNvSpPr>
            <a:spLocks noGrp="1"/>
          </p:cNvSpPr>
          <p:nvPr>
            <p:ph type="ftr" sz="quarter" idx="10"/>
          </p:nvPr>
        </p:nvSpPr>
        <p:spPr/>
        <p:txBody>
          <a:bodyPr/>
          <a:lstStyle>
            <a:lvl1pPr>
              <a:defRPr/>
            </a:lvl1pPr>
          </a:lstStyle>
          <a:p>
            <a:r>
              <a:rPr lang="en-CA"/>
              <a:t>GO TO INSERT HEADER/FOOTER FUNTION TO ADD PRESENTATION TITLE HERE</a:t>
            </a:r>
            <a:endParaRPr lang="en-CA" dirty="0"/>
          </a:p>
        </p:txBody>
      </p:sp>
      <p:sp>
        <p:nvSpPr>
          <p:cNvPr id="4" name="Slide Number Placeholder 3"/>
          <p:cNvSpPr>
            <a:spLocks noGrp="1"/>
          </p:cNvSpPr>
          <p:nvPr>
            <p:ph type="sldNum" sz="quarter" idx="11"/>
          </p:nvPr>
        </p:nvSpPr>
        <p:spPr/>
        <p:txBody>
          <a:bodyPr/>
          <a:lstStyle/>
          <a:p>
            <a:fld id="{92C2B5FE-85A3-4695-A105-D949C58EEF53}" type="slidenum">
              <a:rPr lang="en-CA" smtClean="0"/>
              <a:pPr/>
              <a:t>‹#›</a:t>
            </a:fld>
            <a:endParaRPr lang="en-CA" dirty="0"/>
          </a:p>
        </p:txBody>
      </p:sp>
      <p:sp>
        <p:nvSpPr>
          <p:cNvPr id="8" name="Text Placeholder 7"/>
          <p:cNvSpPr>
            <a:spLocks noGrp="1"/>
          </p:cNvSpPr>
          <p:nvPr>
            <p:ph type="body" sz="quarter" idx="12" hasCustomPrompt="1"/>
          </p:nvPr>
        </p:nvSpPr>
        <p:spPr>
          <a:xfrm>
            <a:off x="5480154" y="1333298"/>
            <a:ext cx="2788264" cy="3075190"/>
          </a:xfrm>
        </p:spPr>
        <p:txBody>
          <a:bodyPr>
            <a:normAutofit/>
          </a:bodyPr>
          <a:lstStyle>
            <a:lvl1pPr marL="182563" indent="-182563">
              <a:buClr>
                <a:srgbClr val="009A98"/>
              </a:buClr>
              <a:buFont typeface="Arial" panose="020B0604020202020204" pitchFamily="34" charset="0"/>
              <a:buChar char="•"/>
              <a:defRPr sz="1500">
                <a:latin typeface="Arial" panose="020B0604020202020204" pitchFamily="34" charset="0"/>
                <a:cs typeface="Arial" panose="020B0604020202020204" pitchFamily="34" charset="0"/>
              </a:defRPr>
            </a:lvl1pPr>
            <a:lvl2pPr marL="354013" indent="-171450">
              <a:buClr>
                <a:srgbClr val="009A98"/>
              </a:buClr>
              <a:defRPr sz="1400">
                <a:latin typeface="Arial" panose="020B0604020202020204" pitchFamily="34" charset="0"/>
                <a:cs typeface="Arial" panose="020B0604020202020204" pitchFamily="34" charset="0"/>
              </a:defRPr>
            </a:lvl2pPr>
            <a:lvl3pPr marL="539750" indent="-171450">
              <a:buClr>
                <a:srgbClr val="009A98"/>
              </a:buClr>
              <a:defRPr sz="1200">
                <a:latin typeface="Arial" panose="020B0604020202020204" pitchFamily="34" charset="0"/>
                <a:cs typeface="Arial" panose="020B0604020202020204" pitchFamily="34" charset="0"/>
              </a:defRPr>
            </a:lvl3pPr>
            <a:lvl4pPr>
              <a:buClr>
                <a:srgbClr val="009A98"/>
              </a:buClr>
              <a:defRPr sz="2100">
                <a:latin typeface="Arial" panose="020B0604020202020204" pitchFamily="34" charset="0"/>
                <a:cs typeface="Arial" panose="020B0604020202020204" pitchFamily="34" charset="0"/>
              </a:defRPr>
            </a:lvl4pPr>
            <a:lvl5pPr>
              <a:buClr>
                <a:srgbClr val="009A98"/>
              </a:buClr>
              <a:defRPr sz="2100">
                <a:latin typeface="Arial" panose="020B0604020202020204" pitchFamily="34" charset="0"/>
                <a:cs typeface="Arial" panose="020B0604020202020204" pitchFamily="34" charset="0"/>
              </a:defRPr>
            </a:lvl5pPr>
          </a:lstStyle>
          <a:p>
            <a:pPr lvl="0"/>
            <a:r>
              <a:rPr lang="fr-FR" dirty="0"/>
              <a:t>Click </a:t>
            </a:r>
            <a:r>
              <a:rPr lang="fr-FR" dirty="0" err="1"/>
              <a:t>here</a:t>
            </a:r>
            <a:r>
              <a:rPr lang="fr-FR" dirty="0"/>
              <a:t> to </a:t>
            </a:r>
            <a:r>
              <a:rPr lang="fr-FR" dirty="0" err="1"/>
              <a:t>add</a:t>
            </a:r>
            <a:r>
              <a:rPr lang="fr-FR" dirty="0"/>
              <a:t> body </a:t>
            </a:r>
            <a:r>
              <a:rPr lang="fr-FR" dirty="0" err="1"/>
              <a:t>text</a:t>
            </a:r>
            <a:endParaRPr lang="fr-FR" dirty="0"/>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p:txBody>
      </p:sp>
      <p:sp>
        <p:nvSpPr>
          <p:cNvPr id="6" name="Espace réservé du texte 5"/>
          <p:cNvSpPr>
            <a:spLocks noGrp="1"/>
          </p:cNvSpPr>
          <p:nvPr>
            <p:ph type="body" sz="quarter" idx="13" hasCustomPrompt="1"/>
          </p:nvPr>
        </p:nvSpPr>
        <p:spPr>
          <a:xfrm>
            <a:off x="437947" y="850833"/>
            <a:ext cx="8228215" cy="477035"/>
          </a:xfrm>
        </p:spPr>
        <p:txBody>
          <a:bodyPr>
            <a:noAutofit/>
          </a:bodyPr>
          <a:lstStyle>
            <a:lvl1pPr marL="0" indent="0">
              <a:buFontTx/>
              <a:buNone/>
              <a:defRPr sz="3200" b="1">
                <a:solidFill>
                  <a:schemeClr val="tx1"/>
                </a:solidFill>
                <a:latin typeface="Arial" panose="020B0604020202020204" pitchFamily="34" charset="0"/>
                <a:cs typeface="Arial" panose="020B0604020202020204" pitchFamily="34" charset="0"/>
              </a:defRPr>
            </a:lvl1pPr>
            <a:lvl2pPr marL="342900" indent="0">
              <a:buFontTx/>
              <a:buNone/>
              <a:defRPr sz="3200" b="1">
                <a:latin typeface="Arial" panose="020B0604020202020204" pitchFamily="34" charset="0"/>
                <a:cs typeface="Arial" panose="020B0604020202020204" pitchFamily="34" charset="0"/>
              </a:defRPr>
            </a:lvl2pPr>
            <a:lvl3pPr marL="685800" indent="0">
              <a:buFontTx/>
              <a:buNone/>
              <a:defRPr sz="3200" b="1">
                <a:latin typeface="Arial" panose="020B0604020202020204" pitchFamily="34" charset="0"/>
                <a:cs typeface="Arial" panose="020B0604020202020204" pitchFamily="34" charset="0"/>
              </a:defRPr>
            </a:lvl3pPr>
            <a:lvl4pPr marL="1028700" indent="0">
              <a:buFontTx/>
              <a:buNone/>
              <a:defRPr sz="3200" b="1">
                <a:latin typeface="Arial" panose="020B0604020202020204" pitchFamily="34" charset="0"/>
                <a:cs typeface="Arial" panose="020B0604020202020204" pitchFamily="34" charset="0"/>
              </a:defRPr>
            </a:lvl4pPr>
            <a:lvl5pPr marL="1371600" indent="0">
              <a:buFontTx/>
              <a:buNone/>
              <a:defRPr sz="3200" b="1">
                <a:latin typeface="Arial" panose="020B0604020202020204" pitchFamily="34" charset="0"/>
                <a:cs typeface="Arial" panose="020B0604020202020204" pitchFamily="34" charset="0"/>
              </a:defRPr>
            </a:lvl5pPr>
          </a:lstStyle>
          <a:p>
            <a:pPr lvl="0"/>
            <a:r>
              <a:rPr lang="fr-FR" dirty="0"/>
              <a:t>Click </a:t>
            </a:r>
            <a:r>
              <a:rPr lang="fr-FR" dirty="0" err="1"/>
              <a:t>here</a:t>
            </a:r>
            <a:r>
              <a:rPr lang="fr-FR" dirty="0"/>
              <a:t> to </a:t>
            </a:r>
            <a:r>
              <a:rPr lang="fr-FR" dirty="0" err="1"/>
              <a:t>add</a:t>
            </a:r>
            <a:r>
              <a:rPr lang="fr-FR" dirty="0"/>
              <a:t> </a:t>
            </a:r>
            <a:r>
              <a:rPr lang="fr-FR" dirty="0" err="1"/>
              <a:t>title</a:t>
            </a:r>
            <a:endParaRPr lang="fr-FR" dirty="0"/>
          </a:p>
        </p:txBody>
      </p:sp>
      <p:cxnSp>
        <p:nvCxnSpPr>
          <p:cNvPr id="9" name="Straight Connector 6"/>
          <p:cNvCxnSpPr/>
          <p:nvPr userDrawn="1"/>
        </p:nvCxnSpPr>
        <p:spPr>
          <a:xfrm>
            <a:off x="5207439" y="858741"/>
            <a:ext cx="0" cy="3549747"/>
          </a:xfrm>
          <a:prstGeom prst="line">
            <a:avLst/>
          </a:prstGeom>
          <a:ln w="12700" cmpd="sng">
            <a:solidFill>
              <a:srgbClr val="C60C30"/>
            </a:solidFill>
          </a:ln>
          <a:effectLst/>
        </p:spPr>
        <p:style>
          <a:lnRef idx="2">
            <a:schemeClr val="accent1"/>
          </a:lnRef>
          <a:fillRef idx="0">
            <a:schemeClr val="accent1"/>
          </a:fillRef>
          <a:effectRef idx="1">
            <a:schemeClr val="accent1"/>
          </a:effectRef>
          <a:fontRef idx="minor">
            <a:schemeClr val="tx1"/>
          </a:fontRef>
        </p:style>
      </p:cxnSp>
      <p:grpSp>
        <p:nvGrpSpPr>
          <p:cNvPr id="10" name="Group 11"/>
          <p:cNvGrpSpPr/>
          <p:nvPr userDrawn="1"/>
        </p:nvGrpSpPr>
        <p:grpSpPr>
          <a:xfrm>
            <a:off x="9254731" y="869496"/>
            <a:ext cx="1872208" cy="2702627"/>
            <a:chOff x="6195941" y="562596"/>
            <a:chExt cx="1872208" cy="2702627"/>
          </a:xfrm>
        </p:grpSpPr>
        <p:grpSp>
          <p:nvGrpSpPr>
            <p:cNvPr id="11" name="Group 113"/>
            <p:cNvGrpSpPr/>
            <p:nvPr/>
          </p:nvGrpSpPr>
          <p:grpSpPr>
            <a:xfrm>
              <a:off x="6195941" y="832626"/>
              <a:ext cx="1872208" cy="2432597"/>
              <a:chOff x="-1872716" y="660661"/>
              <a:chExt cx="1872208" cy="1824450"/>
            </a:xfrm>
          </p:grpSpPr>
          <p:sp>
            <p:nvSpPr>
              <p:cNvPr id="15" name="TextBox 30"/>
              <p:cNvSpPr txBox="1"/>
              <p:nvPr/>
            </p:nvSpPr>
            <p:spPr>
              <a:xfrm>
                <a:off x="-1872716" y="984698"/>
                <a:ext cx="1872208" cy="1500413"/>
              </a:xfrm>
              <a:prstGeom prst="rect">
                <a:avLst/>
              </a:prstGeom>
              <a:noFill/>
            </p:spPr>
            <p:txBody>
              <a:bodyPr wrap="square" lIns="0" tIns="0" rIns="0" bIns="0" rtlCol="0">
                <a:spAutoFit/>
              </a:bodyPr>
              <a:lstStyle/>
              <a:p>
                <a:r>
                  <a:rPr lang="en-GB" sz="1000" dirty="0">
                    <a:solidFill>
                      <a:srgbClr val="000000"/>
                    </a:solidFill>
                  </a:rPr>
                  <a:t>To format</a:t>
                </a:r>
                <a:r>
                  <a:rPr lang="en-GB" sz="1000" baseline="0" dirty="0">
                    <a:solidFill>
                      <a:srgbClr val="000000"/>
                    </a:solidFill>
                  </a:rPr>
                  <a:t> the body text, simply highlight the specific line(s) of text and click ‘tab’ or press ‘increase/decrease list level’ button. If you continue to click the ‘Tab’ button and the text turns green you have tabbed too far and should use the ‘decrease level’ button to return to compliant text.</a:t>
                </a:r>
              </a:p>
              <a:p>
                <a:endParaRPr lang="en-GB" sz="1000" baseline="0" dirty="0">
                  <a:solidFill>
                    <a:srgbClr val="000000"/>
                  </a:solidFill>
                </a:endParaRPr>
              </a:p>
              <a:p>
                <a:r>
                  <a:rPr lang="en-GB" sz="1000" baseline="0" dirty="0">
                    <a:solidFill>
                      <a:srgbClr val="000000"/>
                    </a:solidFill>
                  </a:rPr>
                  <a:t>Do not use the bullet point button to format your text.</a:t>
                </a:r>
                <a:endParaRPr lang="en-GB" sz="1000" dirty="0">
                  <a:solidFill>
                    <a:srgbClr val="000000"/>
                  </a:solidFill>
                </a:endParaRPr>
              </a:p>
            </p:txBody>
          </p:sp>
          <p:pic>
            <p:nvPicPr>
              <p:cNvPr id="16" name="Picture 31" descr="icon_information-white.png"/>
              <p:cNvPicPr>
                <a:picLocks noChangeAspect="1"/>
              </p:cNvPicPr>
              <p:nvPr/>
            </p:nvPicPr>
            <p:blipFill>
              <a:blip r:embed="rId2" cstate="print">
                <a:lum bright="-100000"/>
              </a:blip>
              <a:stretch>
                <a:fillRect/>
              </a:stretch>
            </p:blipFill>
            <p:spPr>
              <a:xfrm>
                <a:off x="-1764703" y="660661"/>
                <a:ext cx="121592" cy="240085"/>
              </a:xfrm>
              <a:prstGeom prst="rect">
                <a:avLst/>
              </a:prstGeom>
            </p:spPr>
          </p:pic>
        </p:grpSp>
        <p:grpSp>
          <p:nvGrpSpPr>
            <p:cNvPr id="12" name="Group 120"/>
            <p:cNvGrpSpPr/>
            <p:nvPr/>
          </p:nvGrpSpPr>
          <p:grpSpPr>
            <a:xfrm>
              <a:off x="6303954" y="562596"/>
              <a:ext cx="540060" cy="540060"/>
              <a:chOff x="6303954" y="562596"/>
              <a:chExt cx="540060" cy="540060"/>
            </a:xfrm>
          </p:grpSpPr>
          <p:sp>
            <p:nvSpPr>
              <p:cNvPr id="13" name="Donut 28"/>
              <p:cNvSpPr/>
              <p:nvPr/>
            </p:nvSpPr>
            <p:spPr>
              <a:xfrm>
                <a:off x="6303954" y="562596"/>
                <a:ext cx="540060" cy="540060"/>
              </a:xfrm>
              <a:prstGeom prst="donut">
                <a:avLst>
                  <a:gd name="adj" fmla="val 7083"/>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4" name="Picture 29" descr="increase_indent.png"/>
              <p:cNvPicPr>
                <a:picLocks noChangeAspect="1"/>
              </p:cNvPicPr>
              <p:nvPr/>
            </p:nvPicPr>
            <p:blipFill>
              <a:blip r:embed="rId3" cstate="print">
                <a:lum bright="-100000"/>
              </a:blip>
              <a:stretch>
                <a:fillRect/>
              </a:stretch>
            </p:blipFill>
            <p:spPr>
              <a:xfrm>
                <a:off x="6425212" y="679422"/>
                <a:ext cx="317520" cy="317520"/>
              </a:xfrm>
              <a:prstGeom prst="rect">
                <a:avLst/>
              </a:prstGeom>
            </p:spPr>
          </p:pic>
        </p:grpSp>
      </p:grpSp>
    </p:spTree>
    <p:extLst>
      <p:ext uri="{BB962C8B-B14F-4D97-AF65-F5344CB8AC3E}">
        <p14:creationId xmlns:p14="http://schemas.microsoft.com/office/powerpoint/2010/main" val="64518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6139" y="819082"/>
            <a:ext cx="8210023" cy="531782"/>
          </a:xfrm>
        </p:spPr>
        <p:txBody>
          <a:bodyPr>
            <a:noAutofit/>
          </a:bodyPr>
          <a:lstStyle>
            <a:lvl1pPr>
              <a:defRPr sz="3200" b="1">
                <a:latin typeface="Arial" panose="020B0604020202020204" pitchFamily="34" charset="0"/>
                <a:cs typeface="Arial" panose="020B0604020202020204" pitchFamily="34" charset="0"/>
              </a:defRPr>
            </a:lvl1pPr>
          </a:lstStyle>
          <a:p>
            <a:r>
              <a:rPr lang="fr-FR" dirty="0"/>
              <a:t>Click </a:t>
            </a:r>
            <a:r>
              <a:rPr lang="fr-FR" dirty="0" err="1"/>
              <a:t>here</a:t>
            </a:r>
            <a:r>
              <a:rPr lang="fr-FR" dirty="0"/>
              <a:t> to </a:t>
            </a:r>
            <a:r>
              <a:rPr lang="fr-FR" dirty="0" err="1"/>
              <a:t>add</a:t>
            </a:r>
            <a:r>
              <a:rPr lang="fr-FR" dirty="0"/>
              <a:t> </a:t>
            </a:r>
            <a:r>
              <a:rPr lang="fr-FR" dirty="0" err="1"/>
              <a:t>title</a:t>
            </a:r>
            <a:endParaRPr lang="en-CA" dirty="0"/>
          </a:p>
        </p:txBody>
      </p:sp>
      <p:sp>
        <p:nvSpPr>
          <p:cNvPr id="3" name="Footer Placeholder 2"/>
          <p:cNvSpPr>
            <a:spLocks noGrp="1"/>
          </p:cNvSpPr>
          <p:nvPr>
            <p:ph type="ftr" sz="quarter" idx="10"/>
          </p:nvPr>
        </p:nvSpPr>
        <p:spPr/>
        <p:txBody>
          <a:bodyPr/>
          <a:lstStyle/>
          <a:p>
            <a:r>
              <a:rPr lang="en-CA"/>
              <a:t>GO TO INSERT HEADER/FOOTER FUNTION TO ADD PRESENTATION TITLE HERE</a:t>
            </a:r>
            <a:endParaRPr lang="en-CA" dirty="0"/>
          </a:p>
        </p:txBody>
      </p:sp>
      <p:sp>
        <p:nvSpPr>
          <p:cNvPr id="4" name="Slide Number Placeholder 3"/>
          <p:cNvSpPr>
            <a:spLocks noGrp="1"/>
          </p:cNvSpPr>
          <p:nvPr>
            <p:ph type="sldNum" sz="quarter" idx="11"/>
          </p:nvPr>
        </p:nvSpPr>
        <p:spPr/>
        <p:txBody>
          <a:bodyPr/>
          <a:lstStyle/>
          <a:p>
            <a:fld id="{92C2B5FE-85A3-4695-A105-D949C58EEF53}" type="slidenum">
              <a:rPr lang="en-CA" smtClean="0"/>
              <a:pPr/>
              <a:t>‹#›</a:t>
            </a:fld>
            <a:endParaRPr lang="en-CA" dirty="0"/>
          </a:p>
        </p:txBody>
      </p:sp>
      <p:sp>
        <p:nvSpPr>
          <p:cNvPr id="5" name="Subtitle 2"/>
          <p:cNvSpPr>
            <a:spLocks noGrp="1"/>
          </p:cNvSpPr>
          <p:nvPr>
            <p:ph type="subTitle" idx="1" hasCustomPrompt="1"/>
          </p:nvPr>
        </p:nvSpPr>
        <p:spPr>
          <a:xfrm>
            <a:off x="454657" y="1361489"/>
            <a:ext cx="8211506" cy="384572"/>
          </a:xfrm>
        </p:spPr>
        <p:txBody>
          <a:bodyPr>
            <a:noAutofit/>
          </a:bodyPr>
          <a:lstStyle>
            <a:lvl1pPr marL="0" indent="0" algn="l">
              <a:buNone/>
              <a:defRPr sz="2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Click </a:t>
            </a:r>
            <a:r>
              <a:rPr lang="fr-FR" dirty="0" err="1"/>
              <a:t>here</a:t>
            </a:r>
            <a:r>
              <a:rPr lang="fr-FR" dirty="0"/>
              <a:t> to </a:t>
            </a:r>
            <a:r>
              <a:rPr lang="fr-FR" dirty="0" err="1"/>
              <a:t>add</a:t>
            </a:r>
            <a:r>
              <a:rPr lang="fr-FR" dirty="0"/>
              <a:t> </a:t>
            </a:r>
            <a:r>
              <a:rPr lang="fr-FR" dirty="0" err="1"/>
              <a:t>subtitle</a:t>
            </a:r>
            <a:endParaRPr lang="en-CA" dirty="0"/>
          </a:p>
        </p:txBody>
      </p:sp>
      <p:sp>
        <p:nvSpPr>
          <p:cNvPr id="6" name="Text Placeholder 12"/>
          <p:cNvSpPr>
            <a:spLocks noGrp="1"/>
          </p:cNvSpPr>
          <p:nvPr>
            <p:ph type="body" sz="quarter" idx="13" hasCustomPrompt="1"/>
          </p:nvPr>
        </p:nvSpPr>
        <p:spPr>
          <a:xfrm>
            <a:off x="454657" y="1917511"/>
            <a:ext cx="8215313" cy="2490977"/>
          </a:xfrm>
        </p:spPr>
        <p:txBody>
          <a:bodyPr>
            <a:normAutofit/>
          </a:bodyPr>
          <a:lstStyle>
            <a:lvl1pPr marL="0" indent="0">
              <a:buNone/>
              <a:defRPr sz="1600">
                <a:solidFill>
                  <a:schemeClr val="bg1">
                    <a:lumMod val="50000"/>
                  </a:schemeClr>
                </a:solidFill>
                <a:latin typeface="Arial" panose="020B0604020202020204" pitchFamily="34" charset="0"/>
                <a:cs typeface="Arial" panose="020B0604020202020204" pitchFamily="34" charset="0"/>
              </a:defRPr>
            </a:lvl1pPr>
            <a:lvl2pPr marL="342900" indent="0">
              <a:buNone/>
              <a:defRPr sz="1600">
                <a:solidFill>
                  <a:schemeClr val="bg1">
                    <a:lumMod val="50000"/>
                  </a:schemeClr>
                </a:solidFill>
                <a:latin typeface="Slate Std Bk"/>
              </a:defRPr>
            </a:lvl2pPr>
            <a:lvl3pPr marL="685800" indent="0">
              <a:buNone/>
              <a:defRPr sz="1600">
                <a:solidFill>
                  <a:schemeClr val="bg1">
                    <a:lumMod val="50000"/>
                  </a:schemeClr>
                </a:solidFill>
                <a:latin typeface="Slate Std Bk"/>
              </a:defRPr>
            </a:lvl3pPr>
            <a:lvl4pPr marL="1028700" indent="0">
              <a:buNone/>
              <a:defRPr sz="1600">
                <a:solidFill>
                  <a:schemeClr val="bg1">
                    <a:lumMod val="50000"/>
                  </a:schemeClr>
                </a:solidFill>
                <a:latin typeface="Slate Std Bk"/>
              </a:defRPr>
            </a:lvl4pPr>
            <a:lvl5pPr marL="1371600" indent="0">
              <a:buNone/>
              <a:defRPr sz="1600">
                <a:solidFill>
                  <a:schemeClr val="bg1">
                    <a:lumMod val="50000"/>
                  </a:schemeClr>
                </a:solidFill>
                <a:latin typeface="Slate Std Bk"/>
              </a:defRPr>
            </a:lvl5pPr>
          </a:lstStyle>
          <a:p>
            <a:pPr lvl="0"/>
            <a:r>
              <a:rPr lang="en-US" dirty="0"/>
              <a:t>Insert text</a:t>
            </a:r>
            <a:endParaRPr lang="en-CA" dirty="0"/>
          </a:p>
        </p:txBody>
      </p:sp>
    </p:spTree>
    <p:extLst>
      <p:ext uri="{BB962C8B-B14F-4D97-AF65-F5344CB8AC3E}">
        <p14:creationId xmlns:p14="http://schemas.microsoft.com/office/powerpoint/2010/main" val="803216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py and Graphic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CA"/>
              <a:t>GO TO INSERT HEADER/FOOTER FUNTION TO ADD PRESENTATION TITLE HERE</a:t>
            </a:r>
            <a:endParaRPr lang="en-CA" dirty="0"/>
          </a:p>
        </p:txBody>
      </p:sp>
      <p:sp>
        <p:nvSpPr>
          <p:cNvPr id="4" name="Slide Number Placeholder 3"/>
          <p:cNvSpPr>
            <a:spLocks noGrp="1"/>
          </p:cNvSpPr>
          <p:nvPr>
            <p:ph type="sldNum" sz="quarter" idx="11"/>
          </p:nvPr>
        </p:nvSpPr>
        <p:spPr/>
        <p:txBody>
          <a:bodyPr/>
          <a:lstStyle/>
          <a:p>
            <a:fld id="{92C2B5FE-85A3-4695-A105-D949C58EEF53}" type="slidenum">
              <a:rPr lang="en-CA" smtClean="0"/>
              <a:pPr/>
              <a:t>‹#›</a:t>
            </a:fld>
            <a:endParaRPr lang="en-CA" dirty="0"/>
          </a:p>
        </p:txBody>
      </p:sp>
      <p:sp>
        <p:nvSpPr>
          <p:cNvPr id="5" name="Title 1"/>
          <p:cNvSpPr>
            <a:spLocks noGrp="1"/>
          </p:cNvSpPr>
          <p:nvPr>
            <p:ph type="title" hasCustomPrompt="1"/>
          </p:nvPr>
        </p:nvSpPr>
        <p:spPr>
          <a:xfrm>
            <a:off x="456139" y="819082"/>
            <a:ext cx="8210023" cy="531782"/>
          </a:xfrm>
        </p:spPr>
        <p:txBody>
          <a:bodyPr>
            <a:noAutofit/>
          </a:bodyPr>
          <a:lstStyle>
            <a:lvl1pPr>
              <a:defRPr sz="3200" b="1">
                <a:latin typeface="Arial" panose="020B0604020202020204" pitchFamily="34" charset="0"/>
                <a:cs typeface="Arial" panose="020B0604020202020204" pitchFamily="34" charset="0"/>
              </a:defRPr>
            </a:lvl1pPr>
          </a:lstStyle>
          <a:p>
            <a:r>
              <a:rPr lang="fr-FR" dirty="0"/>
              <a:t>Click </a:t>
            </a:r>
            <a:r>
              <a:rPr lang="fr-FR" dirty="0" err="1"/>
              <a:t>here</a:t>
            </a:r>
            <a:r>
              <a:rPr lang="fr-FR" dirty="0"/>
              <a:t> to </a:t>
            </a:r>
            <a:r>
              <a:rPr lang="fr-FR" dirty="0" err="1"/>
              <a:t>add</a:t>
            </a:r>
            <a:r>
              <a:rPr lang="fr-FR" dirty="0"/>
              <a:t> </a:t>
            </a:r>
            <a:r>
              <a:rPr lang="fr-FR" dirty="0" err="1"/>
              <a:t>title</a:t>
            </a:r>
            <a:endParaRPr lang="en-CA" dirty="0"/>
          </a:p>
        </p:txBody>
      </p:sp>
      <p:sp>
        <p:nvSpPr>
          <p:cNvPr id="6" name="Subtitle 2"/>
          <p:cNvSpPr>
            <a:spLocks noGrp="1"/>
          </p:cNvSpPr>
          <p:nvPr>
            <p:ph type="subTitle" idx="1" hasCustomPrompt="1"/>
          </p:nvPr>
        </p:nvSpPr>
        <p:spPr>
          <a:xfrm>
            <a:off x="454657" y="1361489"/>
            <a:ext cx="8211506" cy="384572"/>
          </a:xfrm>
        </p:spPr>
        <p:txBody>
          <a:bodyPr>
            <a:noAutofit/>
          </a:bodyPr>
          <a:lstStyle>
            <a:lvl1pPr marL="0" indent="0" algn="l">
              <a:buNone/>
              <a:defRPr sz="2800" baseline="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Click </a:t>
            </a:r>
            <a:r>
              <a:rPr lang="fr-FR" dirty="0" err="1"/>
              <a:t>here</a:t>
            </a:r>
            <a:r>
              <a:rPr lang="fr-FR" dirty="0"/>
              <a:t> to </a:t>
            </a:r>
            <a:r>
              <a:rPr lang="fr-FR" dirty="0" err="1"/>
              <a:t>add</a:t>
            </a:r>
            <a:r>
              <a:rPr lang="fr-FR" dirty="0"/>
              <a:t> </a:t>
            </a:r>
            <a:r>
              <a:rPr lang="fr-FR" dirty="0" err="1"/>
              <a:t>subtitle</a:t>
            </a:r>
            <a:endParaRPr lang="en-CA" dirty="0"/>
          </a:p>
        </p:txBody>
      </p:sp>
      <p:sp>
        <p:nvSpPr>
          <p:cNvPr id="7" name="Text Placeholder 12"/>
          <p:cNvSpPr>
            <a:spLocks noGrp="1"/>
          </p:cNvSpPr>
          <p:nvPr>
            <p:ph type="body" sz="quarter" idx="13" hasCustomPrompt="1"/>
          </p:nvPr>
        </p:nvSpPr>
        <p:spPr>
          <a:xfrm>
            <a:off x="454657" y="1917511"/>
            <a:ext cx="8215313" cy="2490977"/>
          </a:xfrm>
        </p:spPr>
        <p:txBody>
          <a:bodyPr>
            <a:normAutofit/>
          </a:bodyPr>
          <a:lstStyle>
            <a:lvl1pPr marL="0" indent="0">
              <a:buNone/>
              <a:defRPr sz="1600">
                <a:solidFill>
                  <a:schemeClr val="bg1">
                    <a:lumMod val="50000"/>
                  </a:schemeClr>
                </a:solidFill>
                <a:latin typeface="Arial" panose="020B0604020202020204" pitchFamily="34" charset="0"/>
                <a:cs typeface="Arial" panose="020B0604020202020204" pitchFamily="34" charset="0"/>
              </a:defRPr>
            </a:lvl1pPr>
            <a:lvl2pPr marL="342900" indent="0">
              <a:buNone/>
              <a:defRPr sz="1600">
                <a:solidFill>
                  <a:schemeClr val="bg1">
                    <a:lumMod val="50000"/>
                  </a:schemeClr>
                </a:solidFill>
                <a:latin typeface="Slate Std Bk"/>
              </a:defRPr>
            </a:lvl2pPr>
            <a:lvl3pPr marL="685800" indent="0">
              <a:buNone/>
              <a:defRPr sz="1600">
                <a:solidFill>
                  <a:schemeClr val="bg1">
                    <a:lumMod val="50000"/>
                  </a:schemeClr>
                </a:solidFill>
                <a:latin typeface="Slate Std Bk"/>
              </a:defRPr>
            </a:lvl3pPr>
            <a:lvl4pPr marL="1028700" indent="0">
              <a:buNone/>
              <a:defRPr sz="1600">
                <a:solidFill>
                  <a:schemeClr val="bg1">
                    <a:lumMod val="50000"/>
                  </a:schemeClr>
                </a:solidFill>
                <a:latin typeface="Slate Std Bk"/>
              </a:defRPr>
            </a:lvl4pPr>
            <a:lvl5pPr marL="1371600" indent="0">
              <a:buNone/>
              <a:defRPr sz="1600">
                <a:solidFill>
                  <a:schemeClr val="bg1">
                    <a:lumMod val="50000"/>
                  </a:schemeClr>
                </a:solidFill>
                <a:latin typeface="Slate Std Bk"/>
              </a:defRPr>
            </a:lvl5pPr>
          </a:lstStyle>
          <a:p>
            <a:pPr lvl="0"/>
            <a:r>
              <a:rPr lang="en-US" dirty="0"/>
              <a:t>Insert text</a:t>
            </a:r>
            <a:endParaRPr lang="en-CA" dirty="0"/>
          </a:p>
        </p:txBody>
      </p:sp>
      <p:sp>
        <p:nvSpPr>
          <p:cNvPr id="8" name="Espace réservé du tableau 7"/>
          <p:cNvSpPr>
            <a:spLocks noGrp="1"/>
          </p:cNvSpPr>
          <p:nvPr>
            <p:ph type="tbl" sz="quarter" idx="14" hasCustomPrompt="1"/>
          </p:nvPr>
        </p:nvSpPr>
        <p:spPr>
          <a:xfrm>
            <a:off x="457200" y="2440899"/>
            <a:ext cx="8213725" cy="2492375"/>
          </a:xfrm>
        </p:spPr>
        <p:txBody>
          <a:bodyPr/>
          <a:lstStyle/>
          <a:p>
            <a:r>
              <a:rPr lang="fr-CA" dirty="0"/>
              <a:t>Click </a:t>
            </a:r>
            <a:r>
              <a:rPr lang="fr-CA" dirty="0" err="1"/>
              <a:t>here</a:t>
            </a:r>
            <a:r>
              <a:rPr lang="fr-CA" dirty="0"/>
              <a:t> to </a:t>
            </a:r>
            <a:r>
              <a:rPr lang="fr-CA" dirty="0" err="1"/>
              <a:t>add</a:t>
            </a:r>
            <a:r>
              <a:rPr lang="fr-CA" dirty="0"/>
              <a:t> table</a:t>
            </a:r>
          </a:p>
        </p:txBody>
      </p:sp>
      <p:grpSp>
        <p:nvGrpSpPr>
          <p:cNvPr id="9" name="Group 40"/>
          <p:cNvGrpSpPr/>
          <p:nvPr userDrawn="1"/>
        </p:nvGrpSpPr>
        <p:grpSpPr>
          <a:xfrm>
            <a:off x="9295893" y="1160748"/>
            <a:ext cx="1914696" cy="2125766"/>
            <a:chOff x="-1836712" y="2937191"/>
            <a:chExt cx="1914696" cy="2125766"/>
          </a:xfrm>
        </p:grpSpPr>
        <p:pic>
          <p:nvPicPr>
            <p:cNvPr id="10" name="Picture 41" descr="icon_camera_circle.png"/>
            <p:cNvPicPr>
              <a:picLocks noChangeAspect="1"/>
            </p:cNvPicPr>
            <p:nvPr/>
          </p:nvPicPr>
          <p:blipFill>
            <a:blip r:embed="rId2" cstate="print">
              <a:lum bright="-100000"/>
            </a:blip>
            <a:stretch>
              <a:fillRect/>
            </a:stretch>
          </p:blipFill>
          <p:spPr>
            <a:xfrm>
              <a:off x="-1728699" y="2937191"/>
              <a:ext cx="640111" cy="640111"/>
            </a:xfrm>
            <a:prstGeom prst="rect">
              <a:avLst/>
            </a:prstGeom>
            <a:noFill/>
            <a:ln>
              <a:noFill/>
            </a:ln>
          </p:spPr>
        </p:pic>
        <p:sp>
          <p:nvSpPr>
            <p:cNvPr id="11" name="TextBox 42"/>
            <p:cNvSpPr txBox="1"/>
            <p:nvPr/>
          </p:nvSpPr>
          <p:spPr>
            <a:xfrm>
              <a:off x="-1836712" y="3677962"/>
              <a:ext cx="1914696" cy="1384995"/>
            </a:xfrm>
            <a:prstGeom prst="rect">
              <a:avLst/>
            </a:prstGeom>
            <a:noFill/>
          </p:spPr>
          <p:txBody>
            <a:bodyPr wrap="square" lIns="0" tIns="0" rIns="0" bIns="0" rtlCol="0">
              <a:spAutoFit/>
            </a:bodyPr>
            <a:lstStyle/>
            <a:p>
              <a:r>
                <a:rPr lang="en-US" sz="1000" dirty="0">
                  <a:solidFill>
                    <a:srgbClr val="000000"/>
                  </a:solidFill>
                </a:rPr>
                <a:t>To change the icons. Just cut and paste from the toolbox. This  is a PowerPoint drawing object so it can be scaled up or down without loss of quality. You may also re-</a:t>
              </a:r>
              <a:r>
                <a:rPr lang="en-US" sz="1000" dirty="0" err="1">
                  <a:solidFill>
                    <a:srgbClr val="000000"/>
                  </a:solidFill>
                </a:rPr>
                <a:t>colour</a:t>
              </a:r>
              <a:r>
                <a:rPr lang="en-US" sz="1000" dirty="0">
                  <a:solidFill>
                    <a:srgbClr val="000000"/>
                  </a:solidFill>
                </a:rPr>
                <a:t> it via the ‘Shape Fill’ option – following the Intact Insurance </a:t>
              </a:r>
              <a:r>
                <a:rPr lang="en-US" sz="1000" dirty="0" err="1">
                  <a:solidFill>
                    <a:srgbClr val="000000"/>
                  </a:solidFill>
                </a:rPr>
                <a:t>colour</a:t>
              </a:r>
              <a:r>
                <a:rPr lang="en-US" sz="1000" dirty="0">
                  <a:solidFill>
                    <a:srgbClr val="000000"/>
                  </a:solidFill>
                </a:rPr>
                <a:t> guidelines found to the left of this slide.</a:t>
              </a:r>
            </a:p>
          </p:txBody>
        </p:sp>
        <p:pic>
          <p:nvPicPr>
            <p:cNvPr id="12" name="Picture 43" descr="icon_information-white.png"/>
            <p:cNvPicPr>
              <a:picLocks noChangeAspect="1"/>
            </p:cNvPicPr>
            <p:nvPr/>
          </p:nvPicPr>
          <p:blipFill>
            <a:blip r:embed="rId3" cstate="print">
              <a:lum bright="-100000"/>
            </a:blip>
            <a:stretch>
              <a:fillRect/>
            </a:stretch>
          </p:blipFill>
          <p:spPr>
            <a:xfrm>
              <a:off x="-1728699" y="3245911"/>
              <a:ext cx="121592" cy="320113"/>
            </a:xfrm>
            <a:prstGeom prst="rect">
              <a:avLst/>
            </a:prstGeom>
          </p:spPr>
        </p:pic>
      </p:grpSp>
    </p:spTree>
    <p:extLst>
      <p:ext uri="{BB962C8B-B14F-4D97-AF65-F5344CB8AC3E}">
        <p14:creationId xmlns:p14="http://schemas.microsoft.com/office/powerpoint/2010/main" val="1337628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WITH IMAG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CA" dirty="0"/>
              <a:t>GO TO INSERT HEADER/FOOTER FUNTION TO ADD PRESENTATION TITLE HERE</a:t>
            </a:r>
          </a:p>
        </p:txBody>
      </p:sp>
      <p:sp>
        <p:nvSpPr>
          <p:cNvPr id="4" name="Slide Number Placeholder 3"/>
          <p:cNvSpPr>
            <a:spLocks noGrp="1"/>
          </p:cNvSpPr>
          <p:nvPr>
            <p:ph type="sldNum" sz="quarter" idx="11"/>
          </p:nvPr>
        </p:nvSpPr>
        <p:spPr/>
        <p:txBody>
          <a:bodyPr/>
          <a:lstStyle/>
          <a:p>
            <a:fld id="{92C2B5FE-85A3-4695-A105-D949C58EEF53}" type="slidenum">
              <a:rPr lang="en-CA" smtClean="0"/>
              <a:pPr/>
              <a:t>‹#›</a:t>
            </a:fld>
            <a:endParaRPr lang="en-CA" dirty="0"/>
          </a:p>
        </p:txBody>
      </p:sp>
      <p:sp>
        <p:nvSpPr>
          <p:cNvPr id="6" name="Subtitle 2"/>
          <p:cNvSpPr>
            <a:spLocks noGrp="1"/>
          </p:cNvSpPr>
          <p:nvPr>
            <p:ph type="subTitle" idx="1" hasCustomPrompt="1"/>
          </p:nvPr>
        </p:nvSpPr>
        <p:spPr>
          <a:xfrm>
            <a:off x="454657" y="1353538"/>
            <a:ext cx="8116094" cy="384572"/>
          </a:xfrm>
        </p:spPr>
        <p:txBody>
          <a:bodyPr>
            <a:noAutofit/>
          </a:bodyPr>
          <a:lstStyle>
            <a:lvl1pPr marL="0" indent="0" algn="l">
              <a:buNone/>
              <a:defRPr sz="2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Change the style of the </a:t>
            </a:r>
            <a:r>
              <a:rPr lang="fr-FR" dirty="0" err="1"/>
              <a:t>subtitle</a:t>
            </a:r>
            <a:endParaRPr lang="en-CA" dirty="0"/>
          </a:p>
        </p:txBody>
      </p:sp>
      <p:sp>
        <p:nvSpPr>
          <p:cNvPr id="2" name="Title 1"/>
          <p:cNvSpPr>
            <a:spLocks noGrp="1"/>
          </p:cNvSpPr>
          <p:nvPr>
            <p:ph type="title" hasCustomPrompt="1"/>
          </p:nvPr>
        </p:nvSpPr>
        <p:spPr>
          <a:xfrm>
            <a:off x="456139" y="811130"/>
            <a:ext cx="8114612" cy="531782"/>
          </a:xfrm>
        </p:spPr>
        <p:txBody>
          <a:bodyPr>
            <a:normAutofit/>
          </a:bodyPr>
          <a:lstStyle>
            <a:lvl1pPr>
              <a:defRPr sz="3200" b="1">
                <a:latin typeface="Arial" panose="020B0604020202020204" pitchFamily="34" charset="0"/>
                <a:cs typeface="Arial" panose="020B0604020202020204" pitchFamily="34" charset="0"/>
              </a:defRPr>
            </a:lvl1pPr>
          </a:lstStyle>
          <a:p>
            <a:r>
              <a:rPr lang="fr-FR" dirty="0"/>
              <a:t>Click </a:t>
            </a:r>
            <a:r>
              <a:rPr lang="fr-FR" dirty="0" err="1"/>
              <a:t>here</a:t>
            </a:r>
            <a:r>
              <a:rPr lang="fr-FR" dirty="0"/>
              <a:t> to </a:t>
            </a:r>
            <a:r>
              <a:rPr lang="fr-FR" dirty="0" err="1"/>
              <a:t>add</a:t>
            </a:r>
            <a:r>
              <a:rPr lang="fr-FR" dirty="0"/>
              <a:t> </a:t>
            </a:r>
            <a:r>
              <a:rPr lang="fr-FR" dirty="0" err="1"/>
              <a:t>title</a:t>
            </a:r>
            <a:endParaRPr lang="en-CA" dirty="0"/>
          </a:p>
        </p:txBody>
      </p:sp>
      <p:sp>
        <p:nvSpPr>
          <p:cNvPr id="8" name="Espace réservé pour une image  7"/>
          <p:cNvSpPr>
            <a:spLocks noGrp="1"/>
          </p:cNvSpPr>
          <p:nvPr>
            <p:ph type="pic" sz="quarter" idx="14" hasCustomPrompt="1"/>
          </p:nvPr>
        </p:nvSpPr>
        <p:spPr>
          <a:xfrm>
            <a:off x="5072440" y="2170705"/>
            <a:ext cx="3593723" cy="2239447"/>
          </a:xfrm>
        </p:spPr>
        <p:txBody>
          <a:bodyPr/>
          <a:lstStyle>
            <a:lvl1pPr>
              <a:defRPr baseline="0"/>
            </a:lvl1pPr>
          </a:lstStyle>
          <a:p>
            <a:r>
              <a:rPr lang="fr-CA" dirty="0"/>
              <a:t>Click </a:t>
            </a:r>
            <a:r>
              <a:rPr lang="fr-CA" dirty="0" err="1"/>
              <a:t>icon</a:t>
            </a:r>
            <a:r>
              <a:rPr lang="fr-CA" dirty="0"/>
              <a:t> to insert </a:t>
            </a:r>
            <a:r>
              <a:rPr lang="fr-CA" dirty="0" err="1"/>
              <a:t>picture</a:t>
            </a:r>
            <a:endParaRPr lang="fr-CA" dirty="0"/>
          </a:p>
        </p:txBody>
      </p:sp>
      <p:cxnSp>
        <p:nvCxnSpPr>
          <p:cNvPr id="9" name="Straight Connector 7"/>
          <p:cNvCxnSpPr/>
          <p:nvPr userDrawn="1"/>
        </p:nvCxnSpPr>
        <p:spPr>
          <a:xfrm>
            <a:off x="5072440" y="4514851"/>
            <a:ext cx="3592800" cy="2240"/>
          </a:xfrm>
          <a:prstGeom prst="line">
            <a:avLst/>
          </a:prstGeom>
          <a:ln w="38100" cmpd="sng">
            <a:solidFill>
              <a:srgbClr val="B31126"/>
            </a:solidFill>
          </a:ln>
          <a:effectLst/>
        </p:spPr>
        <p:style>
          <a:lnRef idx="2">
            <a:schemeClr val="accent1"/>
          </a:lnRef>
          <a:fillRef idx="0">
            <a:schemeClr val="accent1"/>
          </a:fillRef>
          <a:effectRef idx="1">
            <a:schemeClr val="accent1"/>
          </a:effectRef>
          <a:fontRef idx="minor">
            <a:schemeClr val="tx1"/>
          </a:fontRef>
        </p:style>
      </p:cxnSp>
      <p:sp>
        <p:nvSpPr>
          <p:cNvPr id="10" name="Espace réservé du texte 9"/>
          <p:cNvSpPr>
            <a:spLocks noGrp="1"/>
          </p:cNvSpPr>
          <p:nvPr>
            <p:ph type="body" sz="quarter" idx="15" hasCustomPrompt="1"/>
          </p:nvPr>
        </p:nvSpPr>
        <p:spPr>
          <a:xfrm>
            <a:off x="452437" y="1915892"/>
            <a:ext cx="4286539" cy="2492596"/>
          </a:xfrm>
        </p:spPr>
        <p:txBody>
          <a:bodyPr/>
          <a:lstStyle>
            <a:lvl1pPr>
              <a:defRPr sz="1600">
                <a:solidFill>
                  <a:srgbClr val="7F7F7F"/>
                </a:solidFill>
              </a:defRPr>
            </a:lvl1pPr>
            <a:lvl2pPr>
              <a:defRPr sz="1600">
                <a:solidFill>
                  <a:srgbClr val="7F7F7F"/>
                </a:solidFill>
              </a:defRPr>
            </a:lvl2pPr>
            <a:lvl3pPr>
              <a:defRPr sz="1600" baseline="0">
                <a:solidFill>
                  <a:srgbClr val="7F7F7F"/>
                </a:solidFill>
              </a:defRPr>
            </a:lvl3pPr>
            <a:lvl4pPr>
              <a:defRPr sz="1400" baseline="0">
                <a:solidFill>
                  <a:srgbClr val="7F7F7F"/>
                </a:solidFill>
              </a:defRPr>
            </a:lvl4pPr>
            <a:lvl5pPr>
              <a:defRPr sz="1400">
                <a:solidFill>
                  <a:srgbClr val="7F7F7F"/>
                </a:solidFill>
              </a:defRPr>
            </a:lvl5pPr>
          </a:lstStyle>
          <a:p>
            <a:pPr lvl="0"/>
            <a:r>
              <a:rPr lang="fr-FR" dirty="0"/>
              <a:t>Insert </a:t>
            </a:r>
            <a:r>
              <a:rPr lang="fr-FR" dirty="0" err="1"/>
              <a:t>text</a:t>
            </a:r>
            <a:endParaRPr lang="fr-FR" dirty="0"/>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a:p>
            <a:pPr lvl="3"/>
            <a:r>
              <a:rPr lang="fr-FR" dirty="0" err="1"/>
              <a:t>Fourth</a:t>
            </a:r>
            <a:r>
              <a:rPr lang="fr-FR" dirty="0"/>
              <a:t> </a:t>
            </a:r>
            <a:r>
              <a:rPr lang="fr-FR" dirty="0" err="1"/>
              <a:t>level</a:t>
            </a:r>
            <a:endParaRPr lang="fr-FR" dirty="0"/>
          </a:p>
          <a:p>
            <a:pPr lvl="4"/>
            <a:r>
              <a:rPr lang="fr-FR" dirty="0" err="1"/>
              <a:t>Fifth</a:t>
            </a:r>
            <a:r>
              <a:rPr lang="fr-FR" dirty="0"/>
              <a:t> </a:t>
            </a:r>
            <a:r>
              <a:rPr lang="fr-FR" dirty="0" err="1"/>
              <a:t>level</a:t>
            </a:r>
            <a:endParaRPr lang="fr-CA" dirty="0"/>
          </a:p>
        </p:txBody>
      </p:sp>
    </p:spTree>
    <p:extLst>
      <p:ext uri="{BB962C8B-B14F-4D97-AF65-F5344CB8AC3E}">
        <p14:creationId xmlns:p14="http://schemas.microsoft.com/office/powerpoint/2010/main" val="2775928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PPEDIX EN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CA" dirty="0"/>
              <a:t>GO TO INSERT HEADER/FOOTER FUNTION TO ADD PRESENTATION TITLE HERE</a:t>
            </a:r>
          </a:p>
        </p:txBody>
      </p:sp>
      <p:sp>
        <p:nvSpPr>
          <p:cNvPr id="4" name="Slide Number Placeholder 3"/>
          <p:cNvSpPr>
            <a:spLocks noGrp="1"/>
          </p:cNvSpPr>
          <p:nvPr>
            <p:ph type="sldNum" sz="quarter" idx="11"/>
          </p:nvPr>
        </p:nvSpPr>
        <p:spPr/>
        <p:txBody>
          <a:bodyPr/>
          <a:lstStyle/>
          <a:p>
            <a:fld id="{92C2B5FE-85A3-4695-A105-D949C58EEF53}" type="slidenum">
              <a:rPr lang="en-CA" smtClean="0"/>
              <a:pPr/>
              <a:t>‹#›</a:t>
            </a:fld>
            <a:endParaRPr lang="en-CA" dirty="0"/>
          </a:p>
        </p:txBody>
      </p:sp>
      <p:sp>
        <p:nvSpPr>
          <p:cNvPr id="9" name="Text Placeholder 8"/>
          <p:cNvSpPr>
            <a:spLocks noGrp="1"/>
          </p:cNvSpPr>
          <p:nvPr>
            <p:ph type="body" sz="quarter" idx="18" hasCustomPrompt="1"/>
          </p:nvPr>
        </p:nvSpPr>
        <p:spPr>
          <a:xfrm>
            <a:off x="4822677" y="1719646"/>
            <a:ext cx="3843486" cy="2678059"/>
          </a:xfrm>
        </p:spPr>
        <p:txBody>
          <a:bodyPr/>
          <a:lstStyle>
            <a:lvl1pPr marL="182563" indent="-182563">
              <a:lnSpc>
                <a:spcPct val="100000"/>
              </a:lnSpc>
              <a:spcBef>
                <a:spcPts val="0"/>
              </a:spcBef>
              <a:spcAft>
                <a:spcPts val="0"/>
              </a:spcAft>
              <a:buClr>
                <a:srgbClr val="009A98"/>
              </a:buClr>
              <a:buFont typeface="Arial" panose="020B0604020202020204" pitchFamily="34" charset="0"/>
              <a:buChar char="•"/>
              <a:defRPr lang="fr-FR" sz="1600" kern="1200" baseline="0" dirty="0" smtClean="0">
                <a:solidFill>
                  <a:schemeClr val="tx1">
                    <a:lumMod val="65000"/>
                    <a:lumOff val="35000"/>
                  </a:schemeClr>
                </a:solidFill>
                <a:latin typeface="Arial" panose="020B0604020202020204" pitchFamily="34" charset="0"/>
                <a:ea typeface="+mn-ea"/>
                <a:cs typeface="Arial" panose="020B0604020202020204" pitchFamily="34" charset="0"/>
              </a:defRPr>
            </a:lvl1pPr>
            <a:lvl2pPr marL="357188" indent="-174625" algn="l" defTabSz="685800" rtl="0" eaLnBrk="1" latinLnBrk="0" hangingPunct="1">
              <a:lnSpc>
                <a:spcPct val="90000"/>
              </a:lnSpc>
              <a:spcBef>
                <a:spcPts val="375"/>
              </a:spcBef>
              <a:buClr>
                <a:srgbClr val="C60C30"/>
              </a:buClr>
              <a:buFont typeface="Arial" panose="020B0604020202020204" pitchFamily="34" charset="0"/>
              <a:buChar char="-"/>
              <a:defRPr lang="fr-FR" sz="1400" kern="1200" dirty="0" smtClean="0">
                <a:solidFill>
                  <a:schemeClr val="tx1">
                    <a:lumMod val="65000"/>
                    <a:lumOff val="35000"/>
                  </a:schemeClr>
                </a:solidFill>
                <a:latin typeface="Arial" panose="020B0604020202020204" pitchFamily="34" charset="0"/>
                <a:ea typeface="+mn-ea"/>
                <a:cs typeface="Arial" panose="020B0604020202020204" pitchFamily="34" charset="0"/>
              </a:defRPr>
            </a:lvl2pPr>
            <a:lvl3pPr marL="541338" indent="-184150" algn="l" defTabSz="685800" rtl="0" eaLnBrk="1" latinLnBrk="0" hangingPunct="1">
              <a:lnSpc>
                <a:spcPct val="90000"/>
              </a:lnSpc>
              <a:spcBef>
                <a:spcPts val="375"/>
              </a:spcBef>
              <a:buClr>
                <a:srgbClr val="C60C30"/>
              </a:buClr>
              <a:buFont typeface="Arial" panose="020B0604020202020204" pitchFamily="34" charset="0"/>
              <a:buChar char="-"/>
              <a:defRPr lang="fr-FR" sz="1400" kern="1200" dirty="0" smtClean="0">
                <a:solidFill>
                  <a:schemeClr val="tx1">
                    <a:lumMod val="65000"/>
                    <a:lumOff val="35000"/>
                  </a:schemeClr>
                </a:solidFill>
                <a:latin typeface="Arial" panose="020B0604020202020204" pitchFamily="34" charset="0"/>
                <a:ea typeface="+mn-ea"/>
                <a:cs typeface="Arial" panose="020B0604020202020204" pitchFamily="34" charset="0"/>
              </a:defRPr>
            </a:lvl3pPr>
            <a:lvl4pPr marL="715963" indent="-174625" algn="l" defTabSz="685800" rtl="0" eaLnBrk="1" latinLnBrk="0" hangingPunct="1">
              <a:lnSpc>
                <a:spcPct val="90000"/>
              </a:lnSpc>
              <a:spcBef>
                <a:spcPts val="375"/>
              </a:spcBef>
              <a:buClr>
                <a:srgbClr val="C60C30"/>
              </a:buClr>
              <a:buFont typeface="Arial" panose="020B0604020202020204" pitchFamily="34" charset="0"/>
              <a:buChar char="-"/>
              <a:defRPr lang="fr-FR" sz="1400" kern="1200" dirty="0" smtClean="0">
                <a:solidFill>
                  <a:schemeClr val="tx1">
                    <a:lumMod val="65000"/>
                    <a:lumOff val="35000"/>
                  </a:schemeClr>
                </a:solidFill>
                <a:latin typeface="Arial" panose="020B0604020202020204" pitchFamily="34" charset="0"/>
                <a:ea typeface="+mn-ea"/>
                <a:cs typeface="Arial" panose="020B0604020202020204" pitchFamily="34" charset="0"/>
              </a:defRPr>
            </a:lvl4pPr>
            <a:lvl5pPr marL="898525" indent="-174625" algn="l" defTabSz="685800" rtl="0" eaLnBrk="1" latinLnBrk="0" hangingPunct="1">
              <a:lnSpc>
                <a:spcPct val="90000"/>
              </a:lnSpc>
              <a:spcBef>
                <a:spcPts val="375"/>
              </a:spcBef>
              <a:buClr>
                <a:srgbClr val="C60C30"/>
              </a:buClr>
              <a:buFont typeface="Arial" panose="020B0604020202020204" pitchFamily="34" charset="0"/>
              <a:buChar char="-"/>
              <a:defRPr lang="en-CA" sz="1400" kern="1200" dirty="0">
                <a:solidFill>
                  <a:schemeClr val="tx1">
                    <a:lumMod val="65000"/>
                    <a:lumOff val="35000"/>
                  </a:schemeClr>
                </a:solidFill>
                <a:latin typeface="Arial" panose="020B0604020202020204" pitchFamily="34" charset="0"/>
                <a:ea typeface="+mn-ea"/>
                <a:cs typeface="Arial" panose="020B0604020202020204" pitchFamily="34" charset="0"/>
              </a:defRPr>
            </a:lvl5pPr>
          </a:lstStyle>
          <a:p>
            <a:pPr lvl="0"/>
            <a:r>
              <a:rPr lang="fr-FR" dirty="0"/>
              <a:t>Insert </a:t>
            </a:r>
            <a:r>
              <a:rPr lang="fr-FR" dirty="0" err="1"/>
              <a:t>text</a:t>
            </a:r>
            <a:endParaRPr lang="fr-FR" dirty="0"/>
          </a:p>
          <a:p>
            <a:pPr marL="357188" lvl="1" indent="-174625" algn="l" defTabSz="685800" rtl="0" eaLnBrk="1" latinLnBrk="0" hangingPunct="1">
              <a:lnSpc>
                <a:spcPct val="90000"/>
              </a:lnSpc>
              <a:spcBef>
                <a:spcPts val="375"/>
              </a:spcBef>
              <a:buClr>
                <a:srgbClr val="C60C30"/>
              </a:buClr>
              <a:buFont typeface="Arial" panose="020B0604020202020204" pitchFamily="34" charset="0"/>
              <a:buChar char="-"/>
            </a:pPr>
            <a:r>
              <a:rPr lang="fr-FR" dirty="0"/>
              <a:t>Second </a:t>
            </a:r>
            <a:r>
              <a:rPr lang="fr-FR" dirty="0" err="1"/>
              <a:t>level</a:t>
            </a:r>
            <a:endParaRPr lang="fr-FR" dirty="0"/>
          </a:p>
          <a:p>
            <a:pPr marL="541338" lvl="2" indent="-184150" algn="l" defTabSz="685800" rtl="0" eaLnBrk="1" latinLnBrk="0" hangingPunct="1">
              <a:lnSpc>
                <a:spcPct val="90000"/>
              </a:lnSpc>
              <a:spcBef>
                <a:spcPts val="375"/>
              </a:spcBef>
              <a:buClr>
                <a:srgbClr val="C60C30"/>
              </a:buClr>
              <a:buFont typeface="Arial" panose="020B0604020202020204" pitchFamily="34" charset="0"/>
              <a:buChar char="-"/>
            </a:pPr>
            <a:r>
              <a:rPr lang="fr-FR" dirty="0" err="1"/>
              <a:t>Third</a:t>
            </a:r>
            <a:r>
              <a:rPr lang="fr-FR" dirty="0"/>
              <a:t> </a:t>
            </a:r>
            <a:r>
              <a:rPr lang="fr-FR" dirty="0" err="1"/>
              <a:t>level</a:t>
            </a:r>
            <a:endParaRPr lang="fr-FR" dirty="0"/>
          </a:p>
          <a:p>
            <a:pPr marL="715963" lvl="3" indent="-174625" algn="l" defTabSz="685800" rtl="0" eaLnBrk="1" latinLnBrk="0" hangingPunct="1">
              <a:lnSpc>
                <a:spcPct val="90000"/>
              </a:lnSpc>
              <a:spcBef>
                <a:spcPts val="375"/>
              </a:spcBef>
              <a:buClr>
                <a:srgbClr val="C60C30"/>
              </a:buClr>
              <a:buFont typeface="Arial" panose="020B0604020202020204" pitchFamily="34" charset="0"/>
              <a:buChar char="-"/>
            </a:pPr>
            <a:r>
              <a:rPr lang="fr-FR" dirty="0" err="1"/>
              <a:t>Fourth</a:t>
            </a:r>
            <a:r>
              <a:rPr lang="fr-FR" dirty="0"/>
              <a:t> </a:t>
            </a:r>
            <a:r>
              <a:rPr lang="fr-FR" dirty="0" err="1"/>
              <a:t>level</a:t>
            </a:r>
            <a:endParaRPr lang="fr-FR" dirty="0"/>
          </a:p>
          <a:p>
            <a:pPr marL="898525" lvl="4" indent="-174625" algn="l" defTabSz="685800" rtl="0" eaLnBrk="1" latinLnBrk="0" hangingPunct="1">
              <a:lnSpc>
                <a:spcPct val="90000"/>
              </a:lnSpc>
              <a:spcBef>
                <a:spcPts val="375"/>
              </a:spcBef>
              <a:buClr>
                <a:srgbClr val="C60C30"/>
              </a:buClr>
              <a:buFont typeface="Arial" panose="020B0604020202020204" pitchFamily="34" charset="0"/>
              <a:buChar char="-"/>
            </a:pPr>
            <a:r>
              <a:rPr lang="fr-FR" dirty="0" err="1"/>
              <a:t>Fifth</a:t>
            </a:r>
            <a:r>
              <a:rPr lang="fr-FR" dirty="0"/>
              <a:t> </a:t>
            </a:r>
            <a:r>
              <a:rPr lang="fr-FR" dirty="0" err="1"/>
              <a:t>level</a:t>
            </a:r>
            <a:endParaRPr lang="en-CA" dirty="0"/>
          </a:p>
        </p:txBody>
      </p:sp>
      <p:sp>
        <p:nvSpPr>
          <p:cNvPr id="10" name="Text Placeholder 8"/>
          <p:cNvSpPr>
            <a:spLocks noGrp="1"/>
          </p:cNvSpPr>
          <p:nvPr>
            <p:ph type="body" sz="quarter" idx="19" hasCustomPrompt="1"/>
          </p:nvPr>
        </p:nvSpPr>
        <p:spPr>
          <a:xfrm>
            <a:off x="455814" y="1730429"/>
            <a:ext cx="4005263" cy="2678059"/>
          </a:xfrm>
        </p:spPr>
        <p:txBody>
          <a:bodyPr/>
          <a:lstStyle>
            <a:lvl1pPr marL="182563" indent="-182563">
              <a:lnSpc>
                <a:spcPct val="100000"/>
              </a:lnSpc>
              <a:spcBef>
                <a:spcPts val="0"/>
              </a:spcBef>
              <a:spcAft>
                <a:spcPts val="0"/>
              </a:spcAft>
              <a:buClr>
                <a:srgbClr val="009A98"/>
              </a:buClr>
              <a:buFont typeface="Arial" panose="020B0604020202020204" pitchFamily="34" charset="0"/>
              <a:buChar char="•"/>
              <a:defRPr sz="1600" baseline="0">
                <a:solidFill>
                  <a:schemeClr val="tx1">
                    <a:lumMod val="65000"/>
                    <a:lumOff val="35000"/>
                  </a:schemeClr>
                </a:solidFill>
                <a:latin typeface="Arial" panose="020B0604020202020204" pitchFamily="34" charset="0"/>
                <a:cs typeface="Arial" panose="020B0604020202020204" pitchFamily="34" charset="0"/>
              </a:defRPr>
            </a:lvl1pPr>
            <a:lvl2pPr marL="357188" indent="-174625">
              <a:buFont typeface="Arial" panose="020B0604020202020204" pitchFamily="34" charset="0"/>
              <a:buChar char="-"/>
              <a:defRPr lang="fr-FR" sz="1400" kern="1200" dirty="0" smtClean="0">
                <a:solidFill>
                  <a:schemeClr val="tx1">
                    <a:lumMod val="65000"/>
                    <a:lumOff val="35000"/>
                  </a:schemeClr>
                </a:solidFill>
                <a:latin typeface="Arial" panose="020B0604020202020204" pitchFamily="34" charset="0"/>
                <a:ea typeface="+mn-ea"/>
                <a:cs typeface="Arial" panose="020B0604020202020204" pitchFamily="34" charset="0"/>
              </a:defRPr>
            </a:lvl2pPr>
            <a:lvl3pPr marL="541338" indent="-184150">
              <a:buFont typeface="Arial" panose="020B0604020202020204" pitchFamily="34" charset="0"/>
              <a:buChar char="-"/>
              <a:defRPr sz="1400">
                <a:latin typeface="Arial" panose="020B0604020202020204" pitchFamily="34" charset="0"/>
                <a:cs typeface="Arial" panose="020B0604020202020204" pitchFamily="34" charset="0"/>
              </a:defRPr>
            </a:lvl3pPr>
            <a:lvl4pPr marL="715963" indent="-174625">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898525" indent="-174625">
              <a:defRPr sz="1400">
                <a:latin typeface="Arial" panose="020B0604020202020204" pitchFamily="34" charset="0"/>
                <a:cs typeface="Arial" panose="020B0604020202020204" pitchFamily="34" charset="0"/>
              </a:defRPr>
            </a:lvl5pPr>
          </a:lstStyle>
          <a:p>
            <a:pPr lvl="0"/>
            <a:r>
              <a:rPr lang="fr-FR" dirty="0"/>
              <a:t>Insert </a:t>
            </a:r>
            <a:r>
              <a:rPr lang="fr-FR" dirty="0" err="1"/>
              <a:t>text</a:t>
            </a:r>
            <a:endParaRPr lang="fr-FR" dirty="0"/>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a:p>
            <a:pPr lvl="3"/>
            <a:r>
              <a:rPr lang="fr-FR" dirty="0" err="1"/>
              <a:t>Fourth</a:t>
            </a:r>
            <a:r>
              <a:rPr lang="fr-FR" dirty="0"/>
              <a:t> </a:t>
            </a:r>
            <a:r>
              <a:rPr lang="fr-FR" dirty="0" err="1"/>
              <a:t>level</a:t>
            </a:r>
            <a:endParaRPr lang="fr-FR" dirty="0"/>
          </a:p>
          <a:p>
            <a:pPr lvl="4"/>
            <a:r>
              <a:rPr lang="fr-FR" dirty="0" err="1"/>
              <a:t>Fifth</a:t>
            </a:r>
            <a:r>
              <a:rPr lang="fr-FR" dirty="0"/>
              <a:t> </a:t>
            </a:r>
            <a:r>
              <a:rPr lang="fr-FR" dirty="0" err="1"/>
              <a:t>level</a:t>
            </a:r>
            <a:endParaRPr lang="en-CA" dirty="0"/>
          </a:p>
        </p:txBody>
      </p:sp>
      <p:sp>
        <p:nvSpPr>
          <p:cNvPr id="5" name="Espace réservé du texte 4"/>
          <p:cNvSpPr>
            <a:spLocks noGrp="1"/>
          </p:cNvSpPr>
          <p:nvPr>
            <p:ph type="body" sz="quarter" idx="20" hasCustomPrompt="1"/>
          </p:nvPr>
        </p:nvSpPr>
        <p:spPr>
          <a:xfrm>
            <a:off x="452438" y="835012"/>
            <a:ext cx="8213725" cy="392112"/>
          </a:xfrm>
        </p:spPr>
        <p:txBody>
          <a:bodyPr>
            <a:noAutofit/>
          </a:bodyPr>
          <a:lstStyle>
            <a:lvl1pPr>
              <a:defRPr sz="3200" b="1">
                <a:solidFill>
                  <a:schemeClr val="tx1"/>
                </a:solidFill>
              </a:defRPr>
            </a:lvl1pPr>
          </a:lstStyle>
          <a:p>
            <a:pPr lvl="0"/>
            <a:r>
              <a:rPr lang="fr-FR" dirty="0"/>
              <a:t>Click </a:t>
            </a:r>
            <a:r>
              <a:rPr lang="fr-FR" dirty="0" err="1"/>
              <a:t>here</a:t>
            </a:r>
            <a:r>
              <a:rPr lang="fr-FR" dirty="0"/>
              <a:t> to </a:t>
            </a:r>
            <a:r>
              <a:rPr lang="fr-FR" dirty="0" err="1"/>
              <a:t>add</a:t>
            </a:r>
            <a:r>
              <a:rPr lang="fr-FR" dirty="0"/>
              <a:t> </a:t>
            </a:r>
            <a:r>
              <a:rPr lang="fr-FR" dirty="0" err="1"/>
              <a:t>title</a:t>
            </a:r>
            <a:endParaRPr lang="fr-CA" dirty="0"/>
          </a:p>
        </p:txBody>
      </p:sp>
      <p:cxnSp>
        <p:nvCxnSpPr>
          <p:cNvPr id="8" name="Straight Connector 6"/>
          <p:cNvCxnSpPr/>
          <p:nvPr userDrawn="1"/>
        </p:nvCxnSpPr>
        <p:spPr>
          <a:xfrm>
            <a:off x="0" y="1492792"/>
            <a:ext cx="4452730" cy="0"/>
          </a:xfrm>
          <a:prstGeom prst="line">
            <a:avLst/>
          </a:prstGeom>
          <a:ln w="28575" cmpd="sng">
            <a:solidFill>
              <a:srgbClr val="A6A6A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858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en-CA"/>
              <a:t>GO TO INSERT HEADER/FOOTER FUNTION TO ADD PRESENTATION TITLE HERE</a:t>
            </a:r>
            <a:endParaRPr lang="en-CA" dirty="0"/>
          </a:p>
        </p:txBody>
      </p:sp>
      <p:sp>
        <p:nvSpPr>
          <p:cNvPr id="4" name="Espace réservé du numéro de diapositive 3"/>
          <p:cNvSpPr>
            <a:spLocks noGrp="1"/>
          </p:cNvSpPr>
          <p:nvPr>
            <p:ph type="sldNum" sz="quarter" idx="11"/>
          </p:nvPr>
        </p:nvSpPr>
        <p:spPr/>
        <p:txBody>
          <a:bodyPr/>
          <a:lstStyle/>
          <a:p>
            <a:fld id="{92C2B5FE-85A3-4695-A105-D949C58EEF53}" type="slidenum">
              <a:rPr lang="en-CA" smtClean="0"/>
              <a:pPr/>
              <a:t>‹#›</a:t>
            </a:fld>
            <a:endParaRPr lang="en-CA" dirty="0"/>
          </a:p>
        </p:txBody>
      </p:sp>
      <p:grpSp>
        <p:nvGrpSpPr>
          <p:cNvPr id="5" name="Group 16"/>
          <p:cNvGrpSpPr/>
          <p:nvPr userDrawn="1"/>
        </p:nvGrpSpPr>
        <p:grpSpPr>
          <a:xfrm>
            <a:off x="672188" y="1124744"/>
            <a:ext cx="5450316" cy="3755789"/>
            <a:chOff x="619884" y="282043"/>
            <a:chExt cx="6832436" cy="4614746"/>
          </a:xfrm>
          <a:solidFill>
            <a:srgbClr val="C60C30"/>
          </a:solidFill>
        </p:grpSpPr>
        <p:sp>
          <p:nvSpPr>
            <p:cNvPr id="6" name="Freeform 6"/>
            <p:cNvSpPr>
              <a:spLocks/>
            </p:cNvSpPr>
            <p:nvPr/>
          </p:nvSpPr>
          <p:spPr bwMode="auto">
            <a:xfrm>
              <a:off x="3447193" y="759388"/>
              <a:ext cx="283549" cy="371957"/>
            </a:xfrm>
            <a:custGeom>
              <a:avLst/>
              <a:gdLst>
                <a:gd name="T0" fmla="*/ 72 w 78"/>
                <a:gd name="T1" fmla="*/ 39 h 113"/>
                <a:gd name="T2" fmla="*/ 66 w 78"/>
                <a:gd name="T3" fmla="*/ 44 h 113"/>
                <a:gd name="T4" fmla="*/ 61 w 78"/>
                <a:gd name="T5" fmla="*/ 44 h 113"/>
                <a:gd name="T6" fmla="*/ 65 w 78"/>
                <a:gd name="T7" fmla="*/ 38 h 113"/>
                <a:gd name="T8" fmla="*/ 72 w 78"/>
                <a:gd name="T9" fmla="*/ 14 h 113"/>
                <a:gd name="T10" fmla="*/ 66 w 78"/>
                <a:gd name="T11" fmla="*/ 12 h 113"/>
                <a:gd name="T12" fmla="*/ 65 w 78"/>
                <a:gd name="T13" fmla="*/ 1 h 113"/>
                <a:gd name="T14" fmla="*/ 51 w 78"/>
                <a:gd name="T15" fmla="*/ 4 h 113"/>
                <a:gd name="T16" fmla="*/ 46 w 78"/>
                <a:gd name="T17" fmla="*/ 9 h 113"/>
                <a:gd name="T18" fmla="*/ 40 w 78"/>
                <a:gd name="T19" fmla="*/ 6 h 113"/>
                <a:gd name="T20" fmla="*/ 36 w 78"/>
                <a:gd name="T21" fmla="*/ 7 h 113"/>
                <a:gd name="T22" fmla="*/ 25 w 78"/>
                <a:gd name="T23" fmla="*/ 16 h 113"/>
                <a:gd name="T24" fmla="*/ 24 w 78"/>
                <a:gd name="T25" fmla="*/ 17 h 113"/>
                <a:gd name="T26" fmla="*/ 19 w 78"/>
                <a:gd name="T27" fmla="*/ 26 h 113"/>
                <a:gd name="T28" fmla="*/ 31 w 78"/>
                <a:gd name="T29" fmla="*/ 33 h 113"/>
                <a:gd name="T30" fmla="*/ 30 w 78"/>
                <a:gd name="T31" fmla="*/ 35 h 113"/>
                <a:gd name="T32" fmla="*/ 30 w 78"/>
                <a:gd name="T33" fmla="*/ 49 h 113"/>
                <a:gd name="T34" fmla="*/ 27 w 78"/>
                <a:gd name="T35" fmla="*/ 51 h 113"/>
                <a:gd name="T36" fmla="*/ 20 w 78"/>
                <a:gd name="T37" fmla="*/ 44 h 113"/>
                <a:gd name="T38" fmla="*/ 11 w 78"/>
                <a:gd name="T39" fmla="*/ 33 h 113"/>
                <a:gd name="T40" fmla="*/ 0 w 78"/>
                <a:gd name="T41" fmla="*/ 47 h 113"/>
                <a:gd name="T42" fmla="*/ 6 w 78"/>
                <a:gd name="T43" fmla="*/ 63 h 113"/>
                <a:gd name="T44" fmla="*/ 15 w 78"/>
                <a:gd name="T45" fmla="*/ 71 h 113"/>
                <a:gd name="T46" fmla="*/ 22 w 78"/>
                <a:gd name="T47" fmla="*/ 82 h 113"/>
                <a:gd name="T48" fmla="*/ 33 w 78"/>
                <a:gd name="T49" fmla="*/ 107 h 113"/>
                <a:gd name="T50" fmla="*/ 48 w 78"/>
                <a:gd name="T51" fmla="*/ 111 h 113"/>
                <a:gd name="T52" fmla="*/ 56 w 78"/>
                <a:gd name="T53" fmla="*/ 103 h 113"/>
                <a:gd name="T54" fmla="*/ 70 w 78"/>
                <a:gd name="T55" fmla="*/ 89 h 113"/>
                <a:gd name="T56" fmla="*/ 72 w 78"/>
                <a:gd name="T57" fmla="*/ 79 h 113"/>
                <a:gd name="T58" fmla="*/ 71 w 78"/>
                <a:gd name="T59" fmla="*/ 58 h 113"/>
                <a:gd name="T60" fmla="*/ 69 w 78"/>
                <a:gd name="T61" fmla="*/ 54 h 113"/>
                <a:gd name="T62" fmla="*/ 77 w 78"/>
                <a:gd name="T63" fmla="*/ 5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 h="113">
                  <a:moveTo>
                    <a:pt x="77" y="42"/>
                  </a:moveTo>
                  <a:cubicBezTo>
                    <a:pt x="76" y="40"/>
                    <a:pt x="74" y="39"/>
                    <a:pt x="72" y="39"/>
                  </a:cubicBezTo>
                  <a:cubicBezTo>
                    <a:pt x="71" y="39"/>
                    <a:pt x="71" y="39"/>
                    <a:pt x="71" y="39"/>
                  </a:cubicBezTo>
                  <a:cubicBezTo>
                    <a:pt x="69" y="39"/>
                    <a:pt x="67" y="41"/>
                    <a:pt x="66" y="44"/>
                  </a:cubicBezTo>
                  <a:cubicBezTo>
                    <a:pt x="65" y="44"/>
                    <a:pt x="65" y="45"/>
                    <a:pt x="65" y="45"/>
                  </a:cubicBezTo>
                  <a:cubicBezTo>
                    <a:pt x="64" y="44"/>
                    <a:pt x="62" y="44"/>
                    <a:pt x="61" y="44"/>
                  </a:cubicBezTo>
                  <a:cubicBezTo>
                    <a:pt x="60" y="44"/>
                    <a:pt x="59" y="44"/>
                    <a:pt x="59" y="43"/>
                  </a:cubicBezTo>
                  <a:cubicBezTo>
                    <a:pt x="60" y="42"/>
                    <a:pt x="63" y="39"/>
                    <a:pt x="65" y="38"/>
                  </a:cubicBezTo>
                  <a:cubicBezTo>
                    <a:pt x="69" y="36"/>
                    <a:pt x="71" y="34"/>
                    <a:pt x="72" y="33"/>
                  </a:cubicBezTo>
                  <a:cubicBezTo>
                    <a:pt x="74" y="28"/>
                    <a:pt x="78" y="18"/>
                    <a:pt x="72" y="14"/>
                  </a:cubicBezTo>
                  <a:cubicBezTo>
                    <a:pt x="71" y="13"/>
                    <a:pt x="69" y="13"/>
                    <a:pt x="68" y="12"/>
                  </a:cubicBezTo>
                  <a:cubicBezTo>
                    <a:pt x="67" y="12"/>
                    <a:pt x="67" y="12"/>
                    <a:pt x="66" y="12"/>
                  </a:cubicBezTo>
                  <a:cubicBezTo>
                    <a:pt x="66" y="11"/>
                    <a:pt x="67" y="10"/>
                    <a:pt x="67" y="9"/>
                  </a:cubicBezTo>
                  <a:cubicBezTo>
                    <a:pt x="68" y="8"/>
                    <a:pt x="69" y="4"/>
                    <a:pt x="65" y="1"/>
                  </a:cubicBezTo>
                  <a:cubicBezTo>
                    <a:pt x="65" y="0"/>
                    <a:pt x="63" y="0"/>
                    <a:pt x="62" y="0"/>
                  </a:cubicBezTo>
                  <a:cubicBezTo>
                    <a:pt x="58" y="0"/>
                    <a:pt x="53" y="3"/>
                    <a:pt x="51" y="4"/>
                  </a:cubicBezTo>
                  <a:cubicBezTo>
                    <a:pt x="51" y="5"/>
                    <a:pt x="50" y="6"/>
                    <a:pt x="49" y="6"/>
                  </a:cubicBezTo>
                  <a:cubicBezTo>
                    <a:pt x="48" y="7"/>
                    <a:pt x="47" y="9"/>
                    <a:pt x="46" y="9"/>
                  </a:cubicBezTo>
                  <a:cubicBezTo>
                    <a:pt x="45" y="9"/>
                    <a:pt x="45" y="8"/>
                    <a:pt x="44" y="8"/>
                  </a:cubicBezTo>
                  <a:cubicBezTo>
                    <a:pt x="43" y="7"/>
                    <a:pt x="42" y="6"/>
                    <a:pt x="40" y="6"/>
                  </a:cubicBezTo>
                  <a:cubicBezTo>
                    <a:pt x="39" y="6"/>
                    <a:pt x="39" y="7"/>
                    <a:pt x="38" y="7"/>
                  </a:cubicBezTo>
                  <a:cubicBezTo>
                    <a:pt x="37" y="7"/>
                    <a:pt x="36" y="7"/>
                    <a:pt x="36" y="7"/>
                  </a:cubicBezTo>
                  <a:cubicBezTo>
                    <a:pt x="29" y="9"/>
                    <a:pt x="27" y="9"/>
                    <a:pt x="26" y="11"/>
                  </a:cubicBezTo>
                  <a:cubicBezTo>
                    <a:pt x="24" y="13"/>
                    <a:pt x="25" y="15"/>
                    <a:pt x="25" y="16"/>
                  </a:cubicBezTo>
                  <a:cubicBezTo>
                    <a:pt x="25" y="16"/>
                    <a:pt x="25" y="16"/>
                    <a:pt x="25" y="16"/>
                  </a:cubicBezTo>
                  <a:cubicBezTo>
                    <a:pt x="25" y="16"/>
                    <a:pt x="25" y="16"/>
                    <a:pt x="24" y="17"/>
                  </a:cubicBezTo>
                  <a:cubicBezTo>
                    <a:pt x="23" y="17"/>
                    <a:pt x="22" y="18"/>
                    <a:pt x="21" y="19"/>
                  </a:cubicBezTo>
                  <a:cubicBezTo>
                    <a:pt x="20" y="20"/>
                    <a:pt x="17" y="23"/>
                    <a:pt x="19" y="26"/>
                  </a:cubicBezTo>
                  <a:cubicBezTo>
                    <a:pt x="20" y="30"/>
                    <a:pt x="24" y="31"/>
                    <a:pt x="28" y="32"/>
                  </a:cubicBezTo>
                  <a:cubicBezTo>
                    <a:pt x="29" y="32"/>
                    <a:pt x="30" y="32"/>
                    <a:pt x="31" y="33"/>
                  </a:cubicBezTo>
                  <a:cubicBezTo>
                    <a:pt x="31" y="33"/>
                    <a:pt x="31" y="33"/>
                    <a:pt x="31" y="33"/>
                  </a:cubicBezTo>
                  <a:cubicBezTo>
                    <a:pt x="31" y="33"/>
                    <a:pt x="30" y="34"/>
                    <a:pt x="30" y="35"/>
                  </a:cubicBezTo>
                  <a:cubicBezTo>
                    <a:pt x="29" y="37"/>
                    <a:pt x="27" y="40"/>
                    <a:pt x="29" y="43"/>
                  </a:cubicBezTo>
                  <a:cubicBezTo>
                    <a:pt x="30" y="45"/>
                    <a:pt x="30" y="47"/>
                    <a:pt x="30" y="49"/>
                  </a:cubicBezTo>
                  <a:cubicBezTo>
                    <a:pt x="30" y="49"/>
                    <a:pt x="30" y="50"/>
                    <a:pt x="29" y="50"/>
                  </a:cubicBezTo>
                  <a:cubicBezTo>
                    <a:pt x="28" y="51"/>
                    <a:pt x="28" y="51"/>
                    <a:pt x="27" y="51"/>
                  </a:cubicBezTo>
                  <a:cubicBezTo>
                    <a:pt x="25" y="51"/>
                    <a:pt x="22" y="49"/>
                    <a:pt x="21" y="47"/>
                  </a:cubicBezTo>
                  <a:cubicBezTo>
                    <a:pt x="21" y="46"/>
                    <a:pt x="20" y="45"/>
                    <a:pt x="20" y="44"/>
                  </a:cubicBezTo>
                  <a:cubicBezTo>
                    <a:pt x="19" y="40"/>
                    <a:pt x="17" y="35"/>
                    <a:pt x="13" y="33"/>
                  </a:cubicBezTo>
                  <a:cubicBezTo>
                    <a:pt x="12" y="33"/>
                    <a:pt x="11" y="33"/>
                    <a:pt x="11" y="33"/>
                  </a:cubicBezTo>
                  <a:cubicBezTo>
                    <a:pt x="9" y="33"/>
                    <a:pt x="7" y="34"/>
                    <a:pt x="5" y="36"/>
                  </a:cubicBezTo>
                  <a:cubicBezTo>
                    <a:pt x="2" y="39"/>
                    <a:pt x="0" y="44"/>
                    <a:pt x="0" y="47"/>
                  </a:cubicBezTo>
                  <a:cubicBezTo>
                    <a:pt x="1" y="51"/>
                    <a:pt x="2" y="54"/>
                    <a:pt x="4" y="57"/>
                  </a:cubicBezTo>
                  <a:cubicBezTo>
                    <a:pt x="5" y="59"/>
                    <a:pt x="6" y="61"/>
                    <a:pt x="6" y="63"/>
                  </a:cubicBezTo>
                  <a:cubicBezTo>
                    <a:pt x="8" y="67"/>
                    <a:pt x="10" y="69"/>
                    <a:pt x="12" y="70"/>
                  </a:cubicBezTo>
                  <a:cubicBezTo>
                    <a:pt x="13" y="70"/>
                    <a:pt x="14" y="71"/>
                    <a:pt x="15" y="71"/>
                  </a:cubicBezTo>
                  <a:cubicBezTo>
                    <a:pt x="16" y="73"/>
                    <a:pt x="17" y="75"/>
                    <a:pt x="19" y="77"/>
                  </a:cubicBezTo>
                  <a:cubicBezTo>
                    <a:pt x="20" y="79"/>
                    <a:pt x="21" y="80"/>
                    <a:pt x="22" y="82"/>
                  </a:cubicBezTo>
                  <a:cubicBezTo>
                    <a:pt x="25" y="86"/>
                    <a:pt x="26" y="90"/>
                    <a:pt x="28" y="94"/>
                  </a:cubicBezTo>
                  <a:cubicBezTo>
                    <a:pt x="29" y="99"/>
                    <a:pt x="30" y="103"/>
                    <a:pt x="33" y="107"/>
                  </a:cubicBezTo>
                  <a:cubicBezTo>
                    <a:pt x="35" y="109"/>
                    <a:pt x="38" y="113"/>
                    <a:pt x="42" y="113"/>
                  </a:cubicBezTo>
                  <a:cubicBezTo>
                    <a:pt x="45" y="113"/>
                    <a:pt x="47" y="112"/>
                    <a:pt x="48" y="111"/>
                  </a:cubicBezTo>
                  <a:cubicBezTo>
                    <a:pt x="51" y="108"/>
                    <a:pt x="51" y="105"/>
                    <a:pt x="51" y="102"/>
                  </a:cubicBezTo>
                  <a:cubicBezTo>
                    <a:pt x="53" y="102"/>
                    <a:pt x="54" y="103"/>
                    <a:pt x="56" y="103"/>
                  </a:cubicBezTo>
                  <a:cubicBezTo>
                    <a:pt x="59" y="103"/>
                    <a:pt x="61" y="102"/>
                    <a:pt x="63" y="101"/>
                  </a:cubicBezTo>
                  <a:cubicBezTo>
                    <a:pt x="68" y="97"/>
                    <a:pt x="69" y="93"/>
                    <a:pt x="70" y="89"/>
                  </a:cubicBezTo>
                  <a:cubicBezTo>
                    <a:pt x="70" y="87"/>
                    <a:pt x="70" y="86"/>
                    <a:pt x="70" y="85"/>
                  </a:cubicBezTo>
                  <a:cubicBezTo>
                    <a:pt x="71" y="83"/>
                    <a:pt x="72" y="81"/>
                    <a:pt x="72" y="79"/>
                  </a:cubicBezTo>
                  <a:cubicBezTo>
                    <a:pt x="74" y="76"/>
                    <a:pt x="75" y="73"/>
                    <a:pt x="75" y="69"/>
                  </a:cubicBezTo>
                  <a:cubicBezTo>
                    <a:pt x="76" y="64"/>
                    <a:pt x="74" y="61"/>
                    <a:pt x="71" y="58"/>
                  </a:cubicBezTo>
                  <a:cubicBezTo>
                    <a:pt x="71" y="58"/>
                    <a:pt x="70" y="57"/>
                    <a:pt x="69" y="56"/>
                  </a:cubicBezTo>
                  <a:cubicBezTo>
                    <a:pt x="69" y="55"/>
                    <a:pt x="69" y="55"/>
                    <a:pt x="69" y="54"/>
                  </a:cubicBezTo>
                  <a:cubicBezTo>
                    <a:pt x="69" y="54"/>
                    <a:pt x="70" y="54"/>
                    <a:pt x="70" y="54"/>
                  </a:cubicBezTo>
                  <a:cubicBezTo>
                    <a:pt x="73" y="54"/>
                    <a:pt x="76" y="52"/>
                    <a:pt x="77" y="50"/>
                  </a:cubicBezTo>
                  <a:cubicBezTo>
                    <a:pt x="78" y="48"/>
                    <a:pt x="78" y="45"/>
                    <a:pt x="77" y="4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 name="Freeform 7"/>
            <p:cNvSpPr>
              <a:spLocks/>
            </p:cNvSpPr>
            <p:nvPr/>
          </p:nvSpPr>
          <p:spPr bwMode="auto">
            <a:xfrm>
              <a:off x="3494905" y="1302445"/>
              <a:ext cx="227657" cy="202097"/>
            </a:xfrm>
            <a:custGeom>
              <a:avLst/>
              <a:gdLst>
                <a:gd name="T0" fmla="*/ 63 w 63"/>
                <a:gd name="T1" fmla="*/ 46 h 61"/>
                <a:gd name="T2" fmla="*/ 58 w 63"/>
                <a:gd name="T3" fmla="*/ 40 h 61"/>
                <a:gd name="T4" fmla="*/ 55 w 63"/>
                <a:gd name="T5" fmla="*/ 37 h 61"/>
                <a:gd name="T6" fmla="*/ 53 w 63"/>
                <a:gd name="T7" fmla="*/ 30 h 61"/>
                <a:gd name="T8" fmla="*/ 50 w 63"/>
                <a:gd name="T9" fmla="*/ 19 h 61"/>
                <a:gd name="T10" fmla="*/ 44 w 63"/>
                <a:gd name="T11" fmla="*/ 13 h 61"/>
                <a:gd name="T12" fmla="*/ 37 w 63"/>
                <a:gd name="T13" fmla="*/ 6 h 61"/>
                <a:gd name="T14" fmla="*/ 29 w 63"/>
                <a:gd name="T15" fmla="*/ 0 h 61"/>
                <a:gd name="T16" fmla="*/ 20 w 63"/>
                <a:gd name="T17" fmla="*/ 6 h 61"/>
                <a:gd name="T18" fmla="*/ 17 w 63"/>
                <a:gd name="T19" fmla="*/ 16 h 61"/>
                <a:gd name="T20" fmla="*/ 14 w 63"/>
                <a:gd name="T21" fmla="*/ 24 h 61"/>
                <a:gd name="T22" fmla="*/ 10 w 63"/>
                <a:gd name="T23" fmla="*/ 25 h 61"/>
                <a:gd name="T24" fmla="*/ 1 w 63"/>
                <a:gd name="T25" fmla="*/ 31 h 61"/>
                <a:gd name="T26" fmla="*/ 1 w 63"/>
                <a:gd name="T27" fmla="*/ 37 h 61"/>
                <a:gd name="T28" fmla="*/ 12 w 63"/>
                <a:gd name="T29" fmla="*/ 42 h 61"/>
                <a:gd name="T30" fmla="*/ 15 w 63"/>
                <a:gd name="T31" fmla="*/ 43 h 61"/>
                <a:gd name="T32" fmla="*/ 21 w 63"/>
                <a:gd name="T33" fmla="*/ 48 h 61"/>
                <a:gd name="T34" fmla="*/ 26 w 63"/>
                <a:gd name="T35" fmla="*/ 54 h 61"/>
                <a:gd name="T36" fmla="*/ 43 w 63"/>
                <a:gd name="T37" fmla="*/ 61 h 61"/>
                <a:gd name="T38" fmla="*/ 43 w 63"/>
                <a:gd name="T39" fmla="*/ 61 h 61"/>
                <a:gd name="T40" fmla="*/ 61 w 63"/>
                <a:gd name="T41" fmla="*/ 51 h 61"/>
                <a:gd name="T42" fmla="*/ 63 w 63"/>
                <a:gd name="T43" fmla="*/ 4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3" h="61">
                  <a:moveTo>
                    <a:pt x="63" y="46"/>
                  </a:moveTo>
                  <a:cubicBezTo>
                    <a:pt x="63" y="43"/>
                    <a:pt x="60" y="41"/>
                    <a:pt x="58" y="40"/>
                  </a:cubicBezTo>
                  <a:cubicBezTo>
                    <a:pt x="57" y="39"/>
                    <a:pt x="56" y="38"/>
                    <a:pt x="55" y="37"/>
                  </a:cubicBezTo>
                  <a:cubicBezTo>
                    <a:pt x="54" y="35"/>
                    <a:pt x="53" y="33"/>
                    <a:pt x="53" y="30"/>
                  </a:cubicBezTo>
                  <a:cubicBezTo>
                    <a:pt x="53" y="26"/>
                    <a:pt x="53" y="22"/>
                    <a:pt x="50" y="19"/>
                  </a:cubicBezTo>
                  <a:cubicBezTo>
                    <a:pt x="48" y="16"/>
                    <a:pt x="46" y="14"/>
                    <a:pt x="44" y="13"/>
                  </a:cubicBezTo>
                  <a:cubicBezTo>
                    <a:pt x="41" y="11"/>
                    <a:pt x="39" y="9"/>
                    <a:pt x="37" y="6"/>
                  </a:cubicBezTo>
                  <a:cubicBezTo>
                    <a:pt x="35" y="2"/>
                    <a:pt x="32" y="0"/>
                    <a:pt x="29" y="0"/>
                  </a:cubicBezTo>
                  <a:cubicBezTo>
                    <a:pt x="26" y="0"/>
                    <a:pt x="23" y="2"/>
                    <a:pt x="20" y="6"/>
                  </a:cubicBezTo>
                  <a:cubicBezTo>
                    <a:pt x="18" y="9"/>
                    <a:pt x="18" y="13"/>
                    <a:pt x="17" y="16"/>
                  </a:cubicBezTo>
                  <a:cubicBezTo>
                    <a:pt x="17" y="19"/>
                    <a:pt x="16" y="23"/>
                    <a:pt x="14" y="24"/>
                  </a:cubicBezTo>
                  <a:cubicBezTo>
                    <a:pt x="13" y="25"/>
                    <a:pt x="12" y="25"/>
                    <a:pt x="10" y="25"/>
                  </a:cubicBezTo>
                  <a:cubicBezTo>
                    <a:pt x="7" y="26"/>
                    <a:pt x="3" y="27"/>
                    <a:pt x="1" y="31"/>
                  </a:cubicBezTo>
                  <a:cubicBezTo>
                    <a:pt x="0" y="34"/>
                    <a:pt x="1" y="36"/>
                    <a:pt x="1" y="37"/>
                  </a:cubicBezTo>
                  <a:cubicBezTo>
                    <a:pt x="3" y="41"/>
                    <a:pt x="8" y="41"/>
                    <a:pt x="12" y="42"/>
                  </a:cubicBezTo>
                  <a:cubicBezTo>
                    <a:pt x="13" y="42"/>
                    <a:pt x="14" y="42"/>
                    <a:pt x="15" y="43"/>
                  </a:cubicBezTo>
                  <a:cubicBezTo>
                    <a:pt x="18" y="43"/>
                    <a:pt x="19" y="46"/>
                    <a:pt x="21" y="48"/>
                  </a:cubicBezTo>
                  <a:cubicBezTo>
                    <a:pt x="22" y="50"/>
                    <a:pt x="24" y="52"/>
                    <a:pt x="26" y="54"/>
                  </a:cubicBezTo>
                  <a:cubicBezTo>
                    <a:pt x="27" y="54"/>
                    <a:pt x="37" y="61"/>
                    <a:pt x="43" y="61"/>
                  </a:cubicBezTo>
                  <a:cubicBezTo>
                    <a:pt x="43" y="61"/>
                    <a:pt x="43" y="61"/>
                    <a:pt x="43" y="61"/>
                  </a:cubicBezTo>
                  <a:cubicBezTo>
                    <a:pt x="48" y="61"/>
                    <a:pt x="59" y="53"/>
                    <a:pt x="61" y="51"/>
                  </a:cubicBezTo>
                  <a:cubicBezTo>
                    <a:pt x="63" y="49"/>
                    <a:pt x="63" y="47"/>
                    <a:pt x="63" y="4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8" name="Freeform 9"/>
            <p:cNvSpPr>
              <a:spLocks/>
            </p:cNvSpPr>
            <p:nvPr/>
          </p:nvSpPr>
          <p:spPr bwMode="auto">
            <a:xfrm>
              <a:off x="2709693" y="703594"/>
              <a:ext cx="452588" cy="473625"/>
            </a:xfrm>
            <a:custGeom>
              <a:avLst/>
              <a:gdLst>
                <a:gd name="T0" fmla="*/ 110 w 125"/>
                <a:gd name="T1" fmla="*/ 51 h 144"/>
                <a:gd name="T2" fmla="*/ 108 w 125"/>
                <a:gd name="T3" fmla="*/ 50 h 144"/>
                <a:gd name="T4" fmla="*/ 111 w 125"/>
                <a:gd name="T5" fmla="*/ 35 h 144"/>
                <a:gd name="T6" fmla="*/ 96 w 125"/>
                <a:gd name="T7" fmla="*/ 19 h 144"/>
                <a:gd name="T8" fmla="*/ 85 w 125"/>
                <a:gd name="T9" fmla="*/ 26 h 144"/>
                <a:gd name="T10" fmla="*/ 80 w 125"/>
                <a:gd name="T11" fmla="*/ 30 h 144"/>
                <a:gd name="T12" fmla="*/ 81 w 125"/>
                <a:gd name="T13" fmla="*/ 27 h 144"/>
                <a:gd name="T14" fmla="*/ 89 w 125"/>
                <a:gd name="T15" fmla="*/ 18 h 144"/>
                <a:gd name="T16" fmla="*/ 92 w 125"/>
                <a:gd name="T17" fmla="*/ 4 h 144"/>
                <a:gd name="T18" fmla="*/ 85 w 125"/>
                <a:gd name="T19" fmla="*/ 0 h 144"/>
                <a:gd name="T20" fmla="*/ 75 w 125"/>
                <a:gd name="T21" fmla="*/ 1 h 144"/>
                <a:gd name="T22" fmla="*/ 61 w 125"/>
                <a:gd name="T23" fmla="*/ 2 h 144"/>
                <a:gd name="T24" fmla="*/ 54 w 125"/>
                <a:gd name="T25" fmla="*/ 3 h 144"/>
                <a:gd name="T26" fmla="*/ 36 w 125"/>
                <a:gd name="T27" fmla="*/ 9 h 144"/>
                <a:gd name="T28" fmla="*/ 26 w 125"/>
                <a:gd name="T29" fmla="*/ 18 h 144"/>
                <a:gd name="T30" fmla="*/ 27 w 125"/>
                <a:gd name="T31" fmla="*/ 23 h 144"/>
                <a:gd name="T32" fmla="*/ 14 w 125"/>
                <a:gd name="T33" fmla="*/ 29 h 144"/>
                <a:gd name="T34" fmla="*/ 8 w 125"/>
                <a:gd name="T35" fmla="*/ 38 h 144"/>
                <a:gd name="T36" fmla="*/ 19 w 125"/>
                <a:gd name="T37" fmla="*/ 47 h 144"/>
                <a:gd name="T38" fmla="*/ 21 w 125"/>
                <a:gd name="T39" fmla="*/ 48 h 144"/>
                <a:gd name="T40" fmla="*/ 12 w 125"/>
                <a:gd name="T41" fmla="*/ 52 h 144"/>
                <a:gd name="T42" fmla="*/ 17 w 125"/>
                <a:gd name="T43" fmla="*/ 61 h 144"/>
                <a:gd name="T44" fmla="*/ 24 w 125"/>
                <a:gd name="T45" fmla="*/ 61 h 144"/>
                <a:gd name="T46" fmla="*/ 28 w 125"/>
                <a:gd name="T47" fmla="*/ 61 h 144"/>
                <a:gd name="T48" fmla="*/ 37 w 125"/>
                <a:gd name="T49" fmla="*/ 63 h 144"/>
                <a:gd name="T50" fmla="*/ 39 w 125"/>
                <a:gd name="T51" fmla="*/ 63 h 144"/>
                <a:gd name="T52" fmla="*/ 43 w 125"/>
                <a:gd name="T53" fmla="*/ 63 h 144"/>
                <a:gd name="T54" fmla="*/ 34 w 125"/>
                <a:gd name="T55" fmla="*/ 64 h 144"/>
                <a:gd name="T56" fmla="*/ 17 w 125"/>
                <a:gd name="T57" fmla="*/ 63 h 144"/>
                <a:gd name="T58" fmla="*/ 3 w 125"/>
                <a:gd name="T59" fmla="*/ 72 h 144"/>
                <a:gd name="T60" fmla="*/ 18 w 125"/>
                <a:gd name="T61" fmla="*/ 93 h 144"/>
                <a:gd name="T62" fmla="*/ 38 w 125"/>
                <a:gd name="T63" fmla="*/ 102 h 144"/>
                <a:gd name="T64" fmla="*/ 50 w 125"/>
                <a:gd name="T65" fmla="*/ 105 h 144"/>
                <a:gd name="T66" fmla="*/ 60 w 125"/>
                <a:gd name="T67" fmla="*/ 110 h 144"/>
                <a:gd name="T68" fmla="*/ 66 w 125"/>
                <a:gd name="T69" fmla="*/ 115 h 144"/>
                <a:gd name="T70" fmla="*/ 67 w 125"/>
                <a:gd name="T71" fmla="*/ 123 h 144"/>
                <a:gd name="T72" fmla="*/ 54 w 125"/>
                <a:gd name="T73" fmla="*/ 116 h 144"/>
                <a:gd name="T74" fmla="*/ 19 w 125"/>
                <a:gd name="T75" fmla="*/ 105 h 144"/>
                <a:gd name="T76" fmla="*/ 14 w 125"/>
                <a:gd name="T77" fmla="*/ 104 h 144"/>
                <a:gd name="T78" fmla="*/ 0 w 125"/>
                <a:gd name="T79" fmla="*/ 107 h 144"/>
                <a:gd name="T80" fmla="*/ 125 w 125"/>
                <a:gd name="T81" fmla="*/ 4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5" h="144">
                  <a:moveTo>
                    <a:pt x="117" y="48"/>
                  </a:moveTo>
                  <a:cubicBezTo>
                    <a:pt x="115" y="50"/>
                    <a:pt x="112" y="51"/>
                    <a:pt x="110" y="51"/>
                  </a:cubicBezTo>
                  <a:cubicBezTo>
                    <a:pt x="109" y="51"/>
                    <a:pt x="109" y="51"/>
                    <a:pt x="108" y="51"/>
                  </a:cubicBezTo>
                  <a:cubicBezTo>
                    <a:pt x="108" y="50"/>
                    <a:pt x="108" y="50"/>
                    <a:pt x="108" y="50"/>
                  </a:cubicBezTo>
                  <a:cubicBezTo>
                    <a:pt x="108" y="50"/>
                    <a:pt x="109" y="48"/>
                    <a:pt x="109" y="47"/>
                  </a:cubicBezTo>
                  <a:cubicBezTo>
                    <a:pt x="111" y="44"/>
                    <a:pt x="114" y="40"/>
                    <a:pt x="111" y="35"/>
                  </a:cubicBezTo>
                  <a:cubicBezTo>
                    <a:pt x="110" y="34"/>
                    <a:pt x="110" y="33"/>
                    <a:pt x="109" y="31"/>
                  </a:cubicBezTo>
                  <a:cubicBezTo>
                    <a:pt x="106" y="26"/>
                    <a:pt x="103" y="19"/>
                    <a:pt x="96" y="19"/>
                  </a:cubicBezTo>
                  <a:cubicBezTo>
                    <a:pt x="95" y="19"/>
                    <a:pt x="95" y="19"/>
                    <a:pt x="95" y="19"/>
                  </a:cubicBezTo>
                  <a:cubicBezTo>
                    <a:pt x="90" y="20"/>
                    <a:pt x="87" y="23"/>
                    <a:pt x="85" y="26"/>
                  </a:cubicBezTo>
                  <a:cubicBezTo>
                    <a:pt x="83" y="30"/>
                    <a:pt x="83" y="30"/>
                    <a:pt x="80" y="30"/>
                  </a:cubicBezTo>
                  <a:cubicBezTo>
                    <a:pt x="80" y="30"/>
                    <a:pt x="80" y="30"/>
                    <a:pt x="80" y="30"/>
                  </a:cubicBezTo>
                  <a:cubicBezTo>
                    <a:pt x="79" y="30"/>
                    <a:pt x="79" y="30"/>
                    <a:pt x="78" y="30"/>
                  </a:cubicBezTo>
                  <a:cubicBezTo>
                    <a:pt x="79" y="29"/>
                    <a:pt x="80" y="28"/>
                    <a:pt x="81" y="27"/>
                  </a:cubicBezTo>
                  <a:cubicBezTo>
                    <a:pt x="82" y="27"/>
                    <a:pt x="82" y="27"/>
                    <a:pt x="83" y="26"/>
                  </a:cubicBezTo>
                  <a:cubicBezTo>
                    <a:pt x="86" y="24"/>
                    <a:pt x="88" y="21"/>
                    <a:pt x="89" y="18"/>
                  </a:cubicBezTo>
                  <a:cubicBezTo>
                    <a:pt x="90" y="17"/>
                    <a:pt x="91" y="16"/>
                    <a:pt x="92" y="14"/>
                  </a:cubicBezTo>
                  <a:cubicBezTo>
                    <a:pt x="94" y="12"/>
                    <a:pt x="94" y="8"/>
                    <a:pt x="92" y="4"/>
                  </a:cubicBezTo>
                  <a:cubicBezTo>
                    <a:pt x="91" y="2"/>
                    <a:pt x="89" y="0"/>
                    <a:pt x="87" y="0"/>
                  </a:cubicBezTo>
                  <a:cubicBezTo>
                    <a:pt x="86" y="0"/>
                    <a:pt x="85" y="0"/>
                    <a:pt x="85" y="0"/>
                  </a:cubicBezTo>
                  <a:cubicBezTo>
                    <a:pt x="83" y="0"/>
                    <a:pt x="81" y="0"/>
                    <a:pt x="79" y="0"/>
                  </a:cubicBezTo>
                  <a:cubicBezTo>
                    <a:pt x="77" y="1"/>
                    <a:pt x="76" y="1"/>
                    <a:pt x="75" y="1"/>
                  </a:cubicBezTo>
                  <a:cubicBezTo>
                    <a:pt x="71" y="1"/>
                    <a:pt x="67" y="2"/>
                    <a:pt x="63" y="2"/>
                  </a:cubicBezTo>
                  <a:cubicBezTo>
                    <a:pt x="61" y="2"/>
                    <a:pt x="61" y="2"/>
                    <a:pt x="61" y="2"/>
                  </a:cubicBezTo>
                  <a:cubicBezTo>
                    <a:pt x="60" y="2"/>
                    <a:pt x="60" y="2"/>
                    <a:pt x="59" y="2"/>
                  </a:cubicBezTo>
                  <a:cubicBezTo>
                    <a:pt x="57" y="3"/>
                    <a:pt x="56" y="3"/>
                    <a:pt x="54" y="3"/>
                  </a:cubicBezTo>
                  <a:cubicBezTo>
                    <a:pt x="49" y="4"/>
                    <a:pt x="44" y="6"/>
                    <a:pt x="40" y="8"/>
                  </a:cubicBezTo>
                  <a:cubicBezTo>
                    <a:pt x="39" y="8"/>
                    <a:pt x="37" y="9"/>
                    <a:pt x="36" y="9"/>
                  </a:cubicBezTo>
                  <a:cubicBezTo>
                    <a:pt x="35" y="9"/>
                    <a:pt x="35" y="9"/>
                    <a:pt x="35" y="9"/>
                  </a:cubicBezTo>
                  <a:cubicBezTo>
                    <a:pt x="32" y="11"/>
                    <a:pt x="26" y="13"/>
                    <a:pt x="26" y="18"/>
                  </a:cubicBezTo>
                  <a:cubicBezTo>
                    <a:pt x="26" y="20"/>
                    <a:pt x="26" y="21"/>
                    <a:pt x="27" y="22"/>
                  </a:cubicBezTo>
                  <a:cubicBezTo>
                    <a:pt x="27" y="22"/>
                    <a:pt x="27" y="22"/>
                    <a:pt x="27" y="23"/>
                  </a:cubicBezTo>
                  <a:cubicBezTo>
                    <a:pt x="26" y="24"/>
                    <a:pt x="26" y="24"/>
                    <a:pt x="24" y="24"/>
                  </a:cubicBezTo>
                  <a:cubicBezTo>
                    <a:pt x="19" y="25"/>
                    <a:pt x="17" y="27"/>
                    <a:pt x="14" y="29"/>
                  </a:cubicBezTo>
                  <a:cubicBezTo>
                    <a:pt x="14" y="29"/>
                    <a:pt x="14" y="29"/>
                    <a:pt x="14" y="29"/>
                  </a:cubicBezTo>
                  <a:cubicBezTo>
                    <a:pt x="11" y="31"/>
                    <a:pt x="9" y="34"/>
                    <a:pt x="8" y="38"/>
                  </a:cubicBezTo>
                  <a:cubicBezTo>
                    <a:pt x="7" y="45"/>
                    <a:pt x="14" y="46"/>
                    <a:pt x="17" y="47"/>
                  </a:cubicBezTo>
                  <a:cubicBezTo>
                    <a:pt x="18" y="47"/>
                    <a:pt x="18" y="47"/>
                    <a:pt x="19" y="47"/>
                  </a:cubicBezTo>
                  <a:cubicBezTo>
                    <a:pt x="20" y="47"/>
                    <a:pt x="21" y="48"/>
                    <a:pt x="21" y="48"/>
                  </a:cubicBezTo>
                  <a:cubicBezTo>
                    <a:pt x="21" y="48"/>
                    <a:pt x="21" y="48"/>
                    <a:pt x="21" y="48"/>
                  </a:cubicBezTo>
                  <a:cubicBezTo>
                    <a:pt x="20" y="48"/>
                    <a:pt x="19" y="48"/>
                    <a:pt x="18" y="48"/>
                  </a:cubicBezTo>
                  <a:cubicBezTo>
                    <a:pt x="17" y="48"/>
                    <a:pt x="13" y="48"/>
                    <a:pt x="12" y="52"/>
                  </a:cubicBezTo>
                  <a:cubicBezTo>
                    <a:pt x="11" y="53"/>
                    <a:pt x="11" y="55"/>
                    <a:pt x="12" y="57"/>
                  </a:cubicBezTo>
                  <a:cubicBezTo>
                    <a:pt x="13" y="59"/>
                    <a:pt x="15" y="61"/>
                    <a:pt x="17" y="61"/>
                  </a:cubicBezTo>
                  <a:cubicBezTo>
                    <a:pt x="18" y="61"/>
                    <a:pt x="19" y="62"/>
                    <a:pt x="21" y="62"/>
                  </a:cubicBezTo>
                  <a:cubicBezTo>
                    <a:pt x="22" y="62"/>
                    <a:pt x="23" y="61"/>
                    <a:pt x="24" y="61"/>
                  </a:cubicBezTo>
                  <a:cubicBezTo>
                    <a:pt x="26" y="61"/>
                    <a:pt x="27" y="61"/>
                    <a:pt x="28" y="61"/>
                  </a:cubicBezTo>
                  <a:cubicBezTo>
                    <a:pt x="28" y="61"/>
                    <a:pt x="28" y="61"/>
                    <a:pt x="28" y="61"/>
                  </a:cubicBezTo>
                  <a:cubicBezTo>
                    <a:pt x="29" y="61"/>
                    <a:pt x="30" y="61"/>
                    <a:pt x="31" y="62"/>
                  </a:cubicBezTo>
                  <a:cubicBezTo>
                    <a:pt x="33" y="62"/>
                    <a:pt x="35" y="63"/>
                    <a:pt x="37" y="63"/>
                  </a:cubicBezTo>
                  <a:cubicBezTo>
                    <a:pt x="37" y="63"/>
                    <a:pt x="37" y="63"/>
                    <a:pt x="37" y="63"/>
                  </a:cubicBezTo>
                  <a:cubicBezTo>
                    <a:pt x="38" y="63"/>
                    <a:pt x="38" y="63"/>
                    <a:pt x="39" y="63"/>
                  </a:cubicBezTo>
                  <a:cubicBezTo>
                    <a:pt x="40" y="63"/>
                    <a:pt x="40" y="63"/>
                    <a:pt x="41" y="63"/>
                  </a:cubicBezTo>
                  <a:cubicBezTo>
                    <a:pt x="42" y="63"/>
                    <a:pt x="42" y="63"/>
                    <a:pt x="43" y="63"/>
                  </a:cubicBezTo>
                  <a:cubicBezTo>
                    <a:pt x="41" y="63"/>
                    <a:pt x="38" y="64"/>
                    <a:pt x="35" y="64"/>
                  </a:cubicBezTo>
                  <a:cubicBezTo>
                    <a:pt x="34" y="64"/>
                    <a:pt x="34" y="64"/>
                    <a:pt x="34" y="64"/>
                  </a:cubicBezTo>
                  <a:cubicBezTo>
                    <a:pt x="32" y="64"/>
                    <a:pt x="29" y="64"/>
                    <a:pt x="26" y="63"/>
                  </a:cubicBezTo>
                  <a:cubicBezTo>
                    <a:pt x="23" y="63"/>
                    <a:pt x="20" y="63"/>
                    <a:pt x="17" y="63"/>
                  </a:cubicBezTo>
                  <a:cubicBezTo>
                    <a:pt x="15" y="63"/>
                    <a:pt x="13" y="63"/>
                    <a:pt x="11" y="63"/>
                  </a:cubicBezTo>
                  <a:cubicBezTo>
                    <a:pt x="7" y="64"/>
                    <a:pt x="4" y="68"/>
                    <a:pt x="3" y="72"/>
                  </a:cubicBezTo>
                  <a:cubicBezTo>
                    <a:pt x="1" y="77"/>
                    <a:pt x="4" y="81"/>
                    <a:pt x="6" y="84"/>
                  </a:cubicBezTo>
                  <a:cubicBezTo>
                    <a:pt x="10" y="89"/>
                    <a:pt x="12" y="91"/>
                    <a:pt x="18" y="93"/>
                  </a:cubicBezTo>
                  <a:cubicBezTo>
                    <a:pt x="22" y="94"/>
                    <a:pt x="25" y="96"/>
                    <a:pt x="30" y="99"/>
                  </a:cubicBezTo>
                  <a:cubicBezTo>
                    <a:pt x="32" y="101"/>
                    <a:pt x="35" y="101"/>
                    <a:pt x="38" y="102"/>
                  </a:cubicBezTo>
                  <a:cubicBezTo>
                    <a:pt x="40" y="102"/>
                    <a:pt x="41" y="103"/>
                    <a:pt x="43" y="103"/>
                  </a:cubicBezTo>
                  <a:cubicBezTo>
                    <a:pt x="45" y="104"/>
                    <a:pt x="48" y="104"/>
                    <a:pt x="50" y="105"/>
                  </a:cubicBezTo>
                  <a:cubicBezTo>
                    <a:pt x="52" y="105"/>
                    <a:pt x="54" y="105"/>
                    <a:pt x="56" y="106"/>
                  </a:cubicBezTo>
                  <a:cubicBezTo>
                    <a:pt x="57" y="106"/>
                    <a:pt x="59" y="108"/>
                    <a:pt x="60" y="110"/>
                  </a:cubicBezTo>
                  <a:cubicBezTo>
                    <a:pt x="61" y="111"/>
                    <a:pt x="62" y="112"/>
                    <a:pt x="63" y="112"/>
                  </a:cubicBezTo>
                  <a:cubicBezTo>
                    <a:pt x="64" y="113"/>
                    <a:pt x="65" y="114"/>
                    <a:pt x="66" y="115"/>
                  </a:cubicBezTo>
                  <a:cubicBezTo>
                    <a:pt x="69" y="117"/>
                    <a:pt x="71" y="119"/>
                    <a:pt x="71" y="120"/>
                  </a:cubicBezTo>
                  <a:cubicBezTo>
                    <a:pt x="70" y="122"/>
                    <a:pt x="70" y="123"/>
                    <a:pt x="67" y="123"/>
                  </a:cubicBezTo>
                  <a:cubicBezTo>
                    <a:pt x="66" y="123"/>
                    <a:pt x="66" y="123"/>
                    <a:pt x="65" y="123"/>
                  </a:cubicBezTo>
                  <a:cubicBezTo>
                    <a:pt x="61" y="122"/>
                    <a:pt x="57" y="119"/>
                    <a:pt x="54" y="116"/>
                  </a:cubicBezTo>
                  <a:cubicBezTo>
                    <a:pt x="51" y="115"/>
                    <a:pt x="49" y="113"/>
                    <a:pt x="46" y="111"/>
                  </a:cubicBezTo>
                  <a:cubicBezTo>
                    <a:pt x="38" y="107"/>
                    <a:pt x="28" y="106"/>
                    <a:pt x="19" y="105"/>
                  </a:cubicBezTo>
                  <a:cubicBezTo>
                    <a:pt x="16" y="104"/>
                    <a:pt x="16" y="104"/>
                    <a:pt x="16" y="104"/>
                  </a:cubicBezTo>
                  <a:cubicBezTo>
                    <a:pt x="15" y="104"/>
                    <a:pt x="15" y="104"/>
                    <a:pt x="14" y="104"/>
                  </a:cubicBezTo>
                  <a:cubicBezTo>
                    <a:pt x="12" y="104"/>
                    <a:pt x="11" y="104"/>
                    <a:pt x="9" y="105"/>
                  </a:cubicBezTo>
                  <a:cubicBezTo>
                    <a:pt x="0" y="107"/>
                    <a:pt x="0" y="107"/>
                    <a:pt x="0" y="107"/>
                  </a:cubicBezTo>
                  <a:cubicBezTo>
                    <a:pt x="91" y="144"/>
                    <a:pt x="91" y="144"/>
                    <a:pt x="91" y="144"/>
                  </a:cubicBezTo>
                  <a:cubicBezTo>
                    <a:pt x="125" y="42"/>
                    <a:pt x="125" y="42"/>
                    <a:pt x="125" y="42"/>
                  </a:cubicBezTo>
                  <a:lnTo>
                    <a:pt x="117" y="48"/>
                  </a:ln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9" name="Freeform 10"/>
            <p:cNvSpPr>
              <a:spLocks/>
            </p:cNvSpPr>
            <p:nvPr/>
          </p:nvSpPr>
          <p:spPr bwMode="auto">
            <a:xfrm>
              <a:off x="3252253" y="347755"/>
              <a:ext cx="214025" cy="262850"/>
            </a:xfrm>
            <a:custGeom>
              <a:avLst/>
              <a:gdLst>
                <a:gd name="T0" fmla="*/ 57 w 59"/>
                <a:gd name="T1" fmla="*/ 41 h 80"/>
                <a:gd name="T2" fmla="*/ 46 w 59"/>
                <a:gd name="T3" fmla="*/ 34 h 80"/>
                <a:gd name="T4" fmla="*/ 40 w 59"/>
                <a:gd name="T5" fmla="*/ 38 h 80"/>
                <a:gd name="T6" fmla="*/ 40 w 59"/>
                <a:gd name="T7" fmla="*/ 39 h 80"/>
                <a:gd name="T8" fmla="*/ 40 w 59"/>
                <a:gd name="T9" fmla="*/ 38 h 80"/>
                <a:gd name="T10" fmla="*/ 39 w 59"/>
                <a:gd name="T11" fmla="*/ 37 h 80"/>
                <a:gd name="T12" fmla="*/ 39 w 59"/>
                <a:gd name="T13" fmla="*/ 34 h 80"/>
                <a:gd name="T14" fmla="*/ 38 w 59"/>
                <a:gd name="T15" fmla="*/ 32 h 80"/>
                <a:gd name="T16" fmla="*/ 36 w 59"/>
                <a:gd name="T17" fmla="*/ 32 h 80"/>
                <a:gd name="T18" fmla="*/ 35 w 59"/>
                <a:gd name="T19" fmla="*/ 32 h 80"/>
                <a:gd name="T20" fmla="*/ 36 w 59"/>
                <a:gd name="T21" fmla="*/ 31 h 80"/>
                <a:gd name="T22" fmla="*/ 38 w 59"/>
                <a:gd name="T23" fmla="*/ 26 h 80"/>
                <a:gd name="T24" fmla="*/ 36 w 59"/>
                <a:gd name="T25" fmla="*/ 20 h 80"/>
                <a:gd name="T26" fmla="*/ 36 w 59"/>
                <a:gd name="T27" fmla="*/ 19 h 80"/>
                <a:gd name="T28" fmla="*/ 35 w 59"/>
                <a:gd name="T29" fmla="*/ 13 h 80"/>
                <a:gd name="T30" fmla="*/ 37 w 59"/>
                <a:gd name="T31" fmla="*/ 12 h 80"/>
                <a:gd name="T32" fmla="*/ 40 w 59"/>
                <a:gd name="T33" fmla="*/ 8 h 80"/>
                <a:gd name="T34" fmla="*/ 39 w 59"/>
                <a:gd name="T35" fmla="*/ 2 h 80"/>
                <a:gd name="T36" fmla="*/ 34 w 59"/>
                <a:gd name="T37" fmla="*/ 0 h 80"/>
                <a:gd name="T38" fmla="*/ 27 w 59"/>
                <a:gd name="T39" fmla="*/ 2 h 80"/>
                <a:gd name="T40" fmla="*/ 22 w 59"/>
                <a:gd name="T41" fmla="*/ 6 h 80"/>
                <a:gd name="T42" fmla="*/ 18 w 59"/>
                <a:gd name="T43" fmla="*/ 10 h 80"/>
                <a:gd name="T44" fmla="*/ 13 w 59"/>
                <a:gd name="T45" fmla="*/ 17 h 80"/>
                <a:gd name="T46" fmla="*/ 17 w 59"/>
                <a:gd name="T47" fmla="*/ 26 h 80"/>
                <a:gd name="T48" fmla="*/ 18 w 59"/>
                <a:gd name="T49" fmla="*/ 27 h 80"/>
                <a:gd name="T50" fmla="*/ 17 w 59"/>
                <a:gd name="T51" fmla="*/ 28 h 80"/>
                <a:gd name="T52" fmla="*/ 15 w 59"/>
                <a:gd name="T53" fmla="*/ 33 h 80"/>
                <a:gd name="T54" fmla="*/ 18 w 59"/>
                <a:gd name="T55" fmla="*/ 42 h 80"/>
                <a:gd name="T56" fmla="*/ 20 w 59"/>
                <a:gd name="T57" fmla="*/ 46 h 80"/>
                <a:gd name="T58" fmla="*/ 16 w 59"/>
                <a:gd name="T59" fmla="*/ 48 h 80"/>
                <a:gd name="T60" fmla="*/ 12 w 59"/>
                <a:gd name="T61" fmla="*/ 47 h 80"/>
                <a:gd name="T62" fmla="*/ 9 w 59"/>
                <a:gd name="T63" fmla="*/ 46 h 80"/>
                <a:gd name="T64" fmla="*/ 0 w 59"/>
                <a:gd name="T65" fmla="*/ 76 h 80"/>
                <a:gd name="T66" fmla="*/ 5 w 59"/>
                <a:gd name="T67" fmla="*/ 75 h 80"/>
                <a:gd name="T68" fmla="*/ 10 w 59"/>
                <a:gd name="T69" fmla="*/ 74 h 80"/>
                <a:gd name="T70" fmla="*/ 14 w 59"/>
                <a:gd name="T71" fmla="*/ 74 h 80"/>
                <a:gd name="T72" fmla="*/ 15 w 59"/>
                <a:gd name="T73" fmla="*/ 74 h 80"/>
                <a:gd name="T74" fmla="*/ 17 w 59"/>
                <a:gd name="T75" fmla="*/ 75 h 80"/>
                <a:gd name="T76" fmla="*/ 20 w 59"/>
                <a:gd name="T77" fmla="*/ 77 h 80"/>
                <a:gd name="T78" fmla="*/ 26 w 59"/>
                <a:gd name="T79" fmla="*/ 78 h 80"/>
                <a:gd name="T80" fmla="*/ 28 w 59"/>
                <a:gd name="T81" fmla="*/ 78 h 80"/>
                <a:gd name="T82" fmla="*/ 36 w 59"/>
                <a:gd name="T83" fmla="*/ 80 h 80"/>
                <a:gd name="T84" fmla="*/ 36 w 59"/>
                <a:gd name="T85" fmla="*/ 80 h 80"/>
                <a:gd name="T86" fmla="*/ 48 w 59"/>
                <a:gd name="T87" fmla="*/ 74 h 80"/>
                <a:gd name="T88" fmla="*/ 56 w 59"/>
                <a:gd name="T89" fmla="*/ 57 h 80"/>
                <a:gd name="T90" fmla="*/ 57 w 59"/>
                <a:gd name="T91" fmla="*/ 41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 h="80">
                  <a:moveTo>
                    <a:pt x="57" y="41"/>
                  </a:moveTo>
                  <a:cubicBezTo>
                    <a:pt x="55" y="37"/>
                    <a:pt x="50" y="34"/>
                    <a:pt x="46" y="34"/>
                  </a:cubicBezTo>
                  <a:cubicBezTo>
                    <a:pt x="43" y="34"/>
                    <a:pt x="41" y="36"/>
                    <a:pt x="40" y="38"/>
                  </a:cubicBezTo>
                  <a:cubicBezTo>
                    <a:pt x="40" y="38"/>
                    <a:pt x="40" y="39"/>
                    <a:pt x="40" y="39"/>
                  </a:cubicBezTo>
                  <a:cubicBezTo>
                    <a:pt x="40" y="38"/>
                    <a:pt x="40" y="38"/>
                    <a:pt x="40" y="38"/>
                  </a:cubicBezTo>
                  <a:cubicBezTo>
                    <a:pt x="39" y="37"/>
                    <a:pt x="39" y="37"/>
                    <a:pt x="39" y="37"/>
                  </a:cubicBezTo>
                  <a:cubicBezTo>
                    <a:pt x="39" y="36"/>
                    <a:pt x="39" y="35"/>
                    <a:pt x="39" y="34"/>
                  </a:cubicBezTo>
                  <a:cubicBezTo>
                    <a:pt x="38" y="32"/>
                    <a:pt x="38" y="32"/>
                    <a:pt x="38" y="32"/>
                  </a:cubicBezTo>
                  <a:cubicBezTo>
                    <a:pt x="36" y="32"/>
                    <a:pt x="36" y="32"/>
                    <a:pt x="36" y="32"/>
                  </a:cubicBezTo>
                  <a:cubicBezTo>
                    <a:pt x="36" y="32"/>
                    <a:pt x="35" y="32"/>
                    <a:pt x="35" y="32"/>
                  </a:cubicBezTo>
                  <a:cubicBezTo>
                    <a:pt x="35" y="31"/>
                    <a:pt x="35" y="31"/>
                    <a:pt x="36" y="31"/>
                  </a:cubicBezTo>
                  <a:cubicBezTo>
                    <a:pt x="36" y="30"/>
                    <a:pt x="37" y="28"/>
                    <a:pt x="38" y="26"/>
                  </a:cubicBezTo>
                  <a:cubicBezTo>
                    <a:pt x="38" y="24"/>
                    <a:pt x="37" y="22"/>
                    <a:pt x="36" y="20"/>
                  </a:cubicBezTo>
                  <a:cubicBezTo>
                    <a:pt x="36" y="20"/>
                    <a:pt x="36" y="19"/>
                    <a:pt x="36" y="19"/>
                  </a:cubicBezTo>
                  <a:cubicBezTo>
                    <a:pt x="35" y="15"/>
                    <a:pt x="35" y="14"/>
                    <a:pt x="35" y="13"/>
                  </a:cubicBezTo>
                  <a:cubicBezTo>
                    <a:pt x="36" y="13"/>
                    <a:pt x="36" y="12"/>
                    <a:pt x="37" y="12"/>
                  </a:cubicBezTo>
                  <a:cubicBezTo>
                    <a:pt x="38" y="11"/>
                    <a:pt x="39" y="10"/>
                    <a:pt x="40" y="8"/>
                  </a:cubicBezTo>
                  <a:cubicBezTo>
                    <a:pt x="40" y="5"/>
                    <a:pt x="40" y="3"/>
                    <a:pt x="39" y="2"/>
                  </a:cubicBezTo>
                  <a:cubicBezTo>
                    <a:pt x="38" y="0"/>
                    <a:pt x="36" y="0"/>
                    <a:pt x="34" y="0"/>
                  </a:cubicBezTo>
                  <a:cubicBezTo>
                    <a:pt x="32" y="0"/>
                    <a:pt x="29" y="0"/>
                    <a:pt x="27" y="2"/>
                  </a:cubicBezTo>
                  <a:cubicBezTo>
                    <a:pt x="25" y="3"/>
                    <a:pt x="24" y="5"/>
                    <a:pt x="22" y="6"/>
                  </a:cubicBezTo>
                  <a:cubicBezTo>
                    <a:pt x="21" y="7"/>
                    <a:pt x="20" y="9"/>
                    <a:pt x="18" y="10"/>
                  </a:cubicBezTo>
                  <a:cubicBezTo>
                    <a:pt x="15" y="12"/>
                    <a:pt x="14" y="14"/>
                    <a:pt x="13" y="17"/>
                  </a:cubicBezTo>
                  <a:cubicBezTo>
                    <a:pt x="13" y="20"/>
                    <a:pt x="14" y="23"/>
                    <a:pt x="17" y="26"/>
                  </a:cubicBezTo>
                  <a:cubicBezTo>
                    <a:pt x="18" y="27"/>
                    <a:pt x="18" y="27"/>
                    <a:pt x="18" y="27"/>
                  </a:cubicBezTo>
                  <a:cubicBezTo>
                    <a:pt x="18" y="27"/>
                    <a:pt x="18" y="28"/>
                    <a:pt x="17" y="28"/>
                  </a:cubicBezTo>
                  <a:cubicBezTo>
                    <a:pt x="17" y="29"/>
                    <a:pt x="15" y="30"/>
                    <a:pt x="15" y="33"/>
                  </a:cubicBezTo>
                  <a:cubicBezTo>
                    <a:pt x="14" y="37"/>
                    <a:pt x="16" y="40"/>
                    <a:pt x="18" y="42"/>
                  </a:cubicBezTo>
                  <a:cubicBezTo>
                    <a:pt x="19" y="44"/>
                    <a:pt x="20" y="45"/>
                    <a:pt x="20" y="46"/>
                  </a:cubicBezTo>
                  <a:cubicBezTo>
                    <a:pt x="20" y="48"/>
                    <a:pt x="17" y="48"/>
                    <a:pt x="16" y="48"/>
                  </a:cubicBezTo>
                  <a:cubicBezTo>
                    <a:pt x="15" y="48"/>
                    <a:pt x="13" y="48"/>
                    <a:pt x="12" y="47"/>
                  </a:cubicBezTo>
                  <a:cubicBezTo>
                    <a:pt x="9" y="46"/>
                    <a:pt x="9" y="46"/>
                    <a:pt x="9" y="46"/>
                  </a:cubicBezTo>
                  <a:cubicBezTo>
                    <a:pt x="0" y="76"/>
                    <a:pt x="0" y="76"/>
                    <a:pt x="0" y="76"/>
                  </a:cubicBezTo>
                  <a:cubicBezTo>
                    <a:pt x="5" y="75"/>
                    <a:pt x="5" y="75"/>
                    <a:pt x="5" y="75"/>
                  </a:cubicBezTo>
                  <a:cubicBezTo>
                    <a:pt x="6" y="75"/>
                    <a:pt x="8" y="75"/>
                    <a:pt x="10" y="74"/>
                  </a:cubicBezTo>
                  <a:cubicBezTo>
                    <a:pt x="11" y="74"/>
                    <a:pt x="13" y="74"/>
                    <a:pt x="14" y="74"/>
                  </a:cubicBezTo>
                  <a:cubicBezTo>
                    <a:pt x="15" y="74"/>
                    <a:pt x="15" y="74"/>
                    <a:pt x="15" y="74"/>
                  </a:cubicBezTo>
                  <a:cubicBezTo>
                    <a:pt x="16" y="74"/>
                    <a:pt x="16" y="74"/>
                    <a:pt x="17" y="75"/>
                  </a:cubicBezTo>
                  <a:cubicBezTo>
                    <a:pt x="18" y="76"/>
                    <a:pt x="19" y="76"/>
                    <a:pt x="20" y="77"/>
                  </a:cubicBezTo>
                  <a:cubicBezTo>
                    <a:pt x="22" y="78"/>
                    <a:pt x="24" y="78"/>
                    <a:pt x="26" y="78"/>
                  </a:cubicBezTo>
                  <a:cubicBezTo>
                    <a:pt x="27" y="78"/>
                    <a:pt x="28" y="78"/>
                    <a:pt x="28" y="78"/>
                  </a:cubicBezTo>
                  <a:cubicBezTo>
                    <a:pt x="31" y="79"/>
                    <a:pt x="34" y="80"/>
                    <a:pt x="36" y="80"/>
                  </a:cubicBezTo>
                  <a:cubicBezTo>
                    <a:pt x="36" y="80"/>
                    <a:pt x="36" y="80"/>
                    <a:pt x="36" y="80"/>
                  </a:cubicBezTo>
                  <a:cubicBezTo>
                    <a:pt x="40" y="80"/>
                    <a:pt x="44" y="78"/>
                    <a:pt x="48" y="74"/>
                  </a:cubicBezTo>
                  <a:cubicBezTo>
                    <a:pt x="52" y="69"/>
                    <a:pt x="55" y="63"/>
                    <a:pt x="56" y="57"/>
                  </a:cubicBezTo>
                  <a:cubicBezTo>
                    <a:pt x="57" y="52"/>
                    <a:pt x="59" y="47"/>
                    <a:pt x="57" y="41"/>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0" name="Freeform 11"/>
            <p:cNvSpPr>
              <a:spLocks/>
            </p:cNvSpPr>
            <p:nvPr/>
          </p:nvSpPr>
          <p:spPr bwMode="auto">
            <a:xfrm>
              <a:off x="2972794" y="334117"/>
              <a:ext cx="113147" cy="79351"/>
            </a:xfrm>
            <a:custGeom>
              <a:avLst/>
              <a:gdLst>
                <a:gd name="T0" fmla="*/ 26 w 31"/>
                <a:gd name="T1" fmla="*/ 0 h 24"/>
                <a:gd name="T2" fmla="*/ 9 w 31"/>
                <a:gd name="T3" fmla="*/ 6 h 24"/>
                <a:gd name="T4" fmla="*/ 9 w 31"/>
                <a:gd name="T5" fmla="*/ 6 h 24"/>
                <a:gd name="T6" fmla="*/ 1 w 31"/>
                <a:gd name="T7" fmla="*/ 12 h 24"/>
                <a:gd name="T8" fmla="*/ 2 w 31"/>
                <a:gd name="T9" fmla="*/ 18 h 24"/>
                <a:gd name="T10" fmla="*/ 7 w 31"/>
                <a:gd name="T11" fmla="*/ 24 h 24"/>
                <a:gd name="T12" fmla="*/ 9 w 31"/>
                <a:gd name="T13" fmla="*/ 24 h 24"/>
                <a:gd name="T14" fmla="*/ 9 w 31"/>
                <a:gd name="T15" fmla="*/ 24 h 24"/>
                <a:gd name="T16" fmla="*/ 17 w 31"/>
                <a:gd name="T17" fmla="*/ 20 h 24"/>
                <a:gd name="T18" fmla="*/ 18 w 31"/>
                <a:gd name="T19" fmla="*/ 19 h 24"/>
                <a:gd name="T20" fmla="*/ 29 w 31"/>
                <a:gd name="T21" fmla="*/ 4 h 24"/>
                <a:gd name="T22" fmla="*/ 31 w 31"/>
                <a:gd name="T23" fmla="*/ 0 h 24"/>
                <a:gd name="T24" fmla="*/ 26 w 31"/>
                <a:gd name="T25"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4">
                  <a:moveTo>
                    <a:pt x="26" y="0"/>
                  </a:moveTo>
                  <a:cubicBezTo>
                    <a:pt x="20" y="1"/>
                    <a:pt x="13" y="4"/>
                    <a:pt x="9" y="6"/>
                  </a:cubicBezTo>
                  <a:cubicBezTo>
                    <a:pt x="9" y="6"/>
                    <a:pt x="9" y="6"/>
                    <a:pt x="9" y="6"/>
                  </a:cubicBezTo>
                  <a:cubicBezTo>
                    <a:pt x="6" y="7"/>
                    <a:pt x="3" y="9"/>
                    <a:pt x="1" y="12"/>
                  </a:cubicBezTo>
                  <a:cubicBezTo>
                    <a:pt x="0" y="13"/>
                    <a:pt x="0" y="16"/>
                    <a:pt x="2" y="18"/>
                  </a:cubicBezTo>
                  <a:cubicBezTo>
                    <a:pt x="3" y="20"/>
                    <a:pt x="5" y="23"/>
                    <a:pt x="7" y="24"/>
                  </a:cubicBezTo>
                  <a:cubicBezTo>
                    <a:pt x="8" y="24"/>
                    <a:pt x="8" y="24"/>
                    <a:pt x="9" y="24"/>
                  </a:cubicBezTo>
                  <a:cubicBezTo>
                    <a:pt x="9" y="24"/>
                    <a:pt x="9" y="24"/>
                    <a:pt x="9" y="24"/>
                  </a:cubicBezTo>
                  <a:cubicBezTo>
                    <a:pt x="12" y="24"/>
                    <a:pt x="15" y="21"/>
                    <a:pt x="17" y="20"/>
                  </a:cubicBezTo>
                  <a:cubicBezTo>
                    <a:pt x="18" y="19"/>
                    <a:pt x="18" y="19"/>
                    <a:pt x="18" y="19"/>
                  </a:cubicBezTo>
                  <a:cubicBezTo>
                    <a:pt x="24" y="14"/>
                    <a:pt x="28" y="9"/>
                    <a:pt x="29" y="4"/>
                  </a:cubicBezTo>
                  <a:cubicBezTo>
                    <a:pt x="31" y="0"/>
                    <a:pt x="31" y="0"/>
                    <a:pt x="31" y="0"/>
                  </a:cubicBezTo>
                  <a:lnTo>
                    <a:pt x="26" y="0"/>
                  </a:ln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1" name="Freeform 12"/>
            <p:cNvSpPr>
              <a:spLocks/>
            </p:cNvSpPr>
            <p:nvPr/>
          </p:nvSpPr>
          <p:spPr bwMode="auto">
            <a:xfrm>
              <a:off x="3777091" y="288242"/>
              <a:ext cx="126779" cy="73152"/>
            </a:xfrm>
            <a:custGeom>
              <a:avLst/>
              <a:gdLst>
                <a:gd name="T0" fmla="*/ 33 w 35"/>
                <a:gd name="T1" fmla="*/ 7 h 22"/>
                <a:gd name="T2" fmla="*/ 26 w 35"/>
                <a:gd name="T3" fmla="*/ 3 h 22"/>
                <a:gd name="T4" fmla="*/ 25 w 35"/>
                <a:gd name="T5" fmla="*/ 3 h 22"/>
                <a:gd name="T6" fmla="*/ 21 w 35"/>
                <a:gd name="T7" fmla="*/ 2 h 22"/>
                <a:gd name="T8" fmla="*/ 14 w 35"/>
                <a:gd name="T9" fmla="*/ 0 h 22"/>
                <a:gd name="T10" fmla="*/ 10 w 35"/>
                <a:gd name="T11" fmla="*/ 1 h 22"/>
                <a:gd name="T12" fmla="*/ 2 w 35"/>
                <a:gd name="T13" fmla="*/ 14 h 22"/>
                <a:gd name="T14" fmla="*/ 14 w 35"/>
                <a:gd name="T15" fmla="*/ 19 h 22"/>
                <a:gd name="T16" fmla="*/ 17 w 35"/>
                <a:gd name="T17" fmla="*/ 20 h 22"/>
                <a:gd name="T18" fmla="*/ 20 w 35"/>
                <a:gd name="T19" fmla="*/ 21 h 22"/>
                <a:gd name="T20" fmla="*/ 25 w 35"/>
                <a:gd name="T21" fmla="*/ 22 h 22"/>
                <a:gd name="T22" fmla="*/ 32 w 35"/>
                <a:gd name="T23" fmla="*/ 17 h 22"/>
                <a:gd name="T24" fmla="*/ 32 w 35"/>
                <a:gd name="T25" fmla="*/ 16 h 22"/>
                <a:gd name="T26" fmla="*/ 33 w 35"/>
                <a:gd name="T27" fmla="*/ 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22">
                  <a:moveTo>
                    <a:pt x="33" y="7"/>
                  </a:moveTo>
                  <a:cubicBezTo>
                    <a:pt x="32" y="4"/>
                    <a:pt x="28" y="3"/>
                    <a:pt x="26" y="3"/>
                  </a:cubicBezTo>
                  <a:cubicBezTo>
                    <a:pt x="26" y="3"/>
                    <a:pt x="25" y="3"/>
                    <a:pt x="25" y="3"/>
                  </a:cubicBezTo>
                  <a:cubicBezTo>
                    <a:pt x="24" y="3"/>
                    <a:pt x="22" y="2"/>
                    <a:pt x="21" y="2"/>
                  </a:cubicBezTo>
                  <a:cubicBezTo>
                    <a:pt x="19" y="1"/>
                    <a:pt x="17" y="0"/>
                    <a:pt x="14" y="0"/>
                  </a:cubicBezTo>
                  <a:cubicBezTo>
                    <a:pt x="13" y="0"/>
                    <a:pt x="11" y="1"/>
                    <a:pt x="10" y="1"/>
                  </a:cubicBezTo>
                  <a:cubicBezTo>
                    <a:pt x="6" y="3"/>
                    <a:pt x="0" y="8"/>
                    <a:pt x="2" y="14"/>
                  </a:cubicBezTo>
                  <a:cubicBezTo>
                    <a:pt x="3" y="19"/>
                    <a:pt x="10" y="19"/>
                    <a:pt x="14" y="19"/>
                  </a:cubicBezTo>
                  <a:cubicBezTo>
                    <a:pt x="15" y="20"/>
                    <a:pt x="17" y="20"/>
                    <a:pt x="17" y="20"/>
                  </a:cubicBezTo>
                  <a:cubicBezTo>
                    <a:pt x="18" y="20"/>
                    <a:pt x="19" y="20"/>
                    <a:pt x="20" y="21"/>
                  </a:cubicBezTo>
                  <a:cubicBezTo>
                    <a:pt x="22" y="21"/>
                    <a:pt x="24" y="22"/>
                    <a:pt x="25" y="22"/>
                  </a:cubicBezTo>
                  <a:cubicBezTo>
                    <a:pt x="28" y="22"/>
                    <a:pt x="30" y="20"/>
                    <a:pt x="32" y="17"/>
                  </a:cubicBezTo>
                  <a:cubicBezTo>
                    <a:pt x="32" y="16"/>
                    <a:pt x="32" y="16"/>
                    <a:pt x="32" y="16"/>
                  </a:cubicBezTo>
                  <a:cubicBezTo>
                    <a:pt x="33" y="13"/>
                    <a:pt x="35" y="10"/>
                    <a:pt x="33" y="7"/>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2" name="Freeform 13"/>
            <p:cNvSpPr>
              <a:spLocks/>
            </p:cNvSpPr>
            <p:nvPr/>
          </p:nvSpPr>
          <p:spPr bwMode="auto">
            <a:xfrm>
              <a:off x="4334646" y="799063"/>
              <a:ext cx="235836" cy="141344"/>
            </a:xfrm>
            <a:custGeom>
              <a:avLst/>
              <a:gdLst>
                <a:gd name="T0" fmla="*/ 25 w 65"/>
                <a:gd name="T1" fmla="*/ 43 h 43"/>
                <a:gd name="T2" fmla="*/ 22 w 65"/>
                <a:gd name="T3" fmla="*/ 43 h 43"/>
                <a:gd name="T4" fmla="*/ 15 w 65"/>
                <a:gd name="T5" fmla="*/ 36 h 43"/>
                <a:gd name="T6" fmla="*/ 14 w 65"/>
                <a:gd name="T7" fmla="*/ 30 h 43"/>
                <a:gd name="T8" fmla="*/ 13 w 65"/>
                <a:gd name="T9" fmla="*/ 27 h 43"/>
                <a:gd name="T10" fmla="*/ 10 w 65"/>
                <a:gd name="T11" fmla="*/ 26 h 43"/>
                <a:gd name="T12" fmla="*/ 2 w 65"/>
                <a:gd name="T13" fmla="*/ 17 h 43"/>
                <a:gd name="T14" fmla="*/ 3 w 65"/>
                <a:gd name="T15" fmla="*/ 2 h 43"/>
                <a:gd name="T16" fmla="*/ 8 w 65"/>
                <a:gd name="T17" fmla="*/ 0 h 43"/>
                <a:gd name="T18" fmla="*/ 16 w 65"/>
                <a:gd name="T19" fmla="*/ 2 h 43"/>
                <a:gd name="T20" fmla="*/ 20 w 65"/>
                <a:gd name="T21" fmla="*/ 3 h 43"/>
                <a:gd name="T22" fmla="*/ 21 w 65"/>
                <a:gd name="T23" fmla="*/ 3 h 43"/>
                <a:gd name="T24" fmla="*/ 27 w 65"/>
                <a:gd name="T25" fmla="*/ 2 h 43"/>
                <a:gd name="T26" fmla="*/ 36 w 65"/>
                <a:gd name="T27" fmla="*/ 0 h 43"/>
                <a:gd name="T28" fmla="*/ 51 w 65"/>
                <a:gd name="T29" fmla="*/ 10 h 43"/>
                <a:gd name="T30" fmla="*/ 51 w 65"/>
                <a:gd name="T31" fmla="*/ 11 h 43"/>
                <a:gd name="T32" fmla="*/ 56 w 65"/>
                <a:gd name="T33" fmla="*/ 15 h 43"/>
                <a:gd name="T34" fmla="*/ 63 w 65"/>
                <a:gd name="T35" fmla="*/ 24 h 43"/>
                <a:gd name="T36" fmla="*/ 64 w 65"/>
                <a:gd name="T37" fmla="*/ 31 h 43"/>
                <a:gd name="T38" fmla="*/ 54 w 65"/>
                <a:gd name="T39" fmla="*/ 35 h 43"/>
                <a:gd name="T40" fmla="*/ 49 w 65"/>
                <a:gd name="T41" fmla="*/ 35 h 43"/>
                <a:gd name="T42" fmla="*/ 45 w 65"/>
                <a:gd name="T43" fmla="*/ 35 h 43"/>
                <a:gd name="T44" fmla="*/ 39 w 65"/>
                <a:gd name="T45" fmla="*/ 36 h 43"/>
                <a:gd name="T46" fmla="*/ 36 w 65"/>
                <a:gd name="T47" fmla="*/ 38 h 43"/>
                <a:gd name="T48" fmla="*/ 25 w 65"/>
                <a:gd name="T49"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5" h="43">
                  <a:moveTo>
                    <a:pt x="25" y="43"/>
                  </a:moveTo>
                  <a:cubicBezTo>
                    <a:pt x="24" y="43"/>
                    <a:pt x="23" y="43"/>
                    <a:pt x="22" y="43"/>
                  </a:cubicBezTo>
                  <a:cubicBezTo>
                    <a:pt x="18" y="42"/>
                    <a:pt x="16" y="39"/>
                    <a:pt x="15" y="36"/>
                  </a:cubicBezTo>
                  <a:cubicBezTo>
                    <a:pt x="14" y="34"/>
                    <a:pt x="14" y="32"/>
                    <a:pt x="14" y="30"/>
                  </a:cubicBezTo>
                  <a:cubicBezTo>
                    <a:pt x="14" y="29"/>
                    <a:pt x="14" y="28"/>
                    <a:pt x="13" y="27"/>
                  </a:cubicBezTo>
                  <a:cubicBezTo>
                    <a:pt x="13" y="26"/>
                    <a:pt x="12" y="26"/>
                    <a:pt x="10" y="26"/>
                  </a:cubicBezTo>
                  <a:cubicBezTo>
                    <a:pt x="4" y="25"/>
                    <a:pt x="3" y="20"/>
                    <a:pt x="2" y="17"/>
                  </a:cubicBezTo>
                  <a:cubicBezTo>
                    <a:pt x="1" y="12"/>
                    <a:pt x="0" y="6"/>
                    <a:pt x="3" y="2"/>
                  </a:cubicBezTo>
                  <a:cubicBezTo>
                    <a:pt x="4" y="1"/>
                    <a:pt x="6" y="0"/>
                    <a:pt x="8" y="0"/>
                  </a:cubicBezTo>
                  <a:cubicBezTo>
                    <a:pt x="11" y="0"/>
                    <a:pt x="14" y="1"/>
                    <a:pt x="16" y="2"/>
                  </a:cubicBezTo>
                  <a:cubicBezTo>
                    <a:pt x="18" y="2"/>
                    <a:pt x="19" y="3"/>
                    <a:pt x="20" y="3"/>
                  </a:cubicBezTo>
                  <a:cubicBezTo>
                    <a:pt x="20" y="3"/>
                    <a:pt x="21" y="3"/>
                    <a:pt x="21" y="3"/>
                  </a:cubicBezTo>
                  <a:cubicBezTo>
                    <a:pt x="23" y="3"/>
                    <a:pt x="25" y="2"/>
                    <a:pt x="27" y="2"/>
                  </a:cubicBezTo>
                  <a:cubicBezTo>
                    <a:pt x="30" y="1"/>
                    <a:pt x="33" y="0"/>
                    <a:pt x="36" y="0"/>
                  </a:cubicBezTo>
                  <a:cubicBezTo>
                    <a:pt x="43" y="1"/>
                    <a:pt x="47" y="5"/>
                    <a:pt x="51" y="10"/>
                  </a:cubicBezTo>
                  <a:cubicBezTo>
                    <a:pt x="51" y="11"/>
                    <a:pt x="51" y="11"/>
                    <a:pt x="51" y="11"/>
                  </a:cubicBezTo>
                  <a:cubicBezTo>
                    <a:pt x="52" y="12"/>
                    <a:pt x="54" y="14"/>
                    <a:pt x="56" y="15"/>
                  </a:cubicBezTo>
                  <a:cubicBezTo>
                    <a:pt x="58" y="18"/>
                    <a:pt x="61" y="21"/>
                    <a:pt x="63" y="24"/>
                  </a:cubicBezTo>
                  <a:cubicBezTo>
                    <a:pt x="65" y="27"/>
                    <a:pt x="65" y="30"/>
                    <a:pt x="64" y="31"/>
                  </a:cubicBezTo>
                  <a:cubicBezTo>
                    <a:pt x="62" y="34"/>
                    <a:pt x="59" y="35"/>
                    <a:pt x="54" y="35"/>
                  </a:cubicBezTo>
                  <a:cubicBezTo>
                    <a:pt x="52" y="35"/>
                    <a:pt x="51" y="35"/>
                    <a:pt x="49" y="35"/>
                  </a:cubicBezTo>
                  <a:cubicBezTo>
                    <a:pt x="48" y="35"/>
                    <a:pt x="46" y="35"/>
                    <a:pt x="45" y="35"/>
                  </a:cubicBezTo>
                  <a:cubicBezTo>
                    <a:pt x="42" y="35"/>
                    <a:pt x="40" y="35"/>
                    <a:pt x="39" y="36"/>
                  </a:cubicBezTo>
                  <a:cubicBezTo>
                    <a:pt x="38" y="37"/>
                    <a:pt x="37" y="37"/>
                    <a:pt x="36" y="38"/>
                  </a:cubicBezTo>
                  <a:cubicBezTo>
                    <a:pt x="33" y="41"/>
                    <a:pt x="29" y="43"/>
                    <a:pt x="25" y="43"/>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3" name="Freeform 15"/>
            <p:cNvSpPr>
              <a:spLocks/>
            </p:cNvSpPr>
            <p:nvPr/>
          </p:nvSpPr>
          <p:spPr bwMode="auto">
            <a:xfrm>
              <a:off x="3936587" y="324198"/>
              <a:ext cx="76340" cy="75631"/>
            </a:xfrm>
            <a:custGeom>
              <a:avLst/>
              <a:gdLst>
                <a:gd name="T0" fmla="*/ 16 w 21"/>
                <a:gd name="T1" fmla="*/ 2 h 23"/>
                <a:gd name="T2" fmla="*/ 10 w 21"/>
                <a:gd name="T3" fmla="*/ 0 h 23"/>
                <a:gd name="T4" fmla="*/ 2 w 21"/>
                <a:gd name="T5" fmla="*/ 4 h 23"/>
                <a:gd name="T6" fmla="*/ 1 w 21"/>
                <a:gd name="T7" fmla="*/ 14 h 23"/>
                <a:gd name="T8" fmla="*/ 12 w 21"/>
                <a:gd name="T9" fmla="*/ 23 h 23"/>
                <a:gd name="T10" fmla="*/ 13 w 21"/>
                <a:gd name="T11" fmla="*/ 23 h 23"/>
                <a:gd name="T12" fmla="*/ 20 w 21"/>
                <a:gd name="T13" fmla="*/ 18 h 23"/>
                <a:gd name="T14" fmla="*/ 16 w 21"/>
                <a:gd name="T15" fmla="*/ 2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23">
                  <a:moveTo>
                    <a:pt x="16" y="2"/>
                  </a:moveTo>
                  <a:cubicBezTo>
                    <a:pt x="14" y="1"/>
                    <a:pt x="12" y="0"/>
                    <a:pt x="10" y="0"/>
                  </a:cubicBezTo>
                  <a:cubicBezTo>
                    <a:pt x="7" y="0"/>
                    <a:pt x="4" y="1"/>
                    <a:pt x="2" y="4"/>
                  </a:cubicBezTo>
                  <a:cubicBezTo>
                    <a:pt x="0" y="7"/>
                    <a:pt x="0" y="10"/>
                    <a:pt x="1" y="14"/>
                  </a:cubicBezTo>
                  <a:cubicBezTo>
                    <a:pt x="3" y="17"/>
                    <a:pt x="7" y="23"/>
                    <a:pt x="12" y="23"/>
                  </a:cubicBezTo>
                  <a:cubicBezTo>
                    <a:pt x="13" y="23"/>
                    <a:pt x="13" y="23"/>
                    <a:pt x="13" y="23"/>
                  </a:cubicBezTo>
                  <a:cubicBezTo>
                    <a:pt x="16" y="23"/>
                    <a:pt x="18" y="21"/>
                    <a:pt x="20" y="18"/>
                  </a:cubicBezTo>
                  <a:cubicBezTo>
                    <a:pt x="21" y="12"/>
                    <a:pt x="19" y="5"/>
                    <a:pt x="16"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4" name="Freeform 16"/>
            <p:cNvSpPr>
              <a:spLocks/>
            </p:cNvSpPr>
            <p:nvPr/>
          </p:nvSpPr>
          <p:spPr bwMode="auto">
            <a:xfrm>
              <a:off x="3752553" y="387431"/>
              <a:ext cx="647527" cy="365758"/>
            </a:xfrm>
            <a:custGeom>
              <a:avLst/>
              <a:gdLst>
                <a:gd name="T0" fmla="*/ 173 w 179"/>
                <a:gd name="T1" fmla="*/ 74 h 111"/>
                <a:gd name="T2" fmla="*/ 171 w 179"/>
                <a:gd name="T3" fmla="*/ 67 h 111"/>
                <a:gd name="T4" fmla="*/ 163 w 179"/>
                <a:gd name="T5" fmla="*/ 54 h 111"/>
                <a:gd name="T6" fmla="*/ 150 w 179"/>
                <a:gd name="T7" fmla="*/ 50 h 111"/>
                <a:gd name="T8" fmla="*/ 134 w 179"/>
                <a:gd name="T9" fmla="*/ 50 h 111"/>
                <a:gd name="T10" fmla="*/ 130 w 179"/>
                <a:gd name="T11" fmla="*/ 51 h 111"/>
                <a:gd name="T12" fmla="*/ 124 w 179"/>
                <a:gd name="T13" fmla="*/ 50 h 111"/>
                <a:gd name="T14" fmla="*/ 104 w 179"/>
                <a:gd name="T15" fmla="*/ 64 h 111"/>
                <a:gd name="T16" fmla="*/ 99 w 179"/>
                <a:gd name="T17" fmla="*/ 67 h 111"/>
                <a:gd name="T18" fmla="*/ 94 w 179"/>
                <a:gd name="T19" fmla="*/ 63 h 111"/>
                <a:gd name="T20" fmla="*/ 87 w 179"/>
                <a:gd name="T21" fmla="*/ 65 h 111"/>
                <a:gd name="T22" fmla="*/ 83 w 179"/>
                <a:gd name="T23" fmla="*/ 64 h 111"/>
                <a:gd name="T24" fmla="*/ 77 w 179"/>
                <a:gd name="T25" fmla="*/ 62 h 111"/>
                <a:gd name="T26" fmla="*/ 75 w 179"/>
                <a:gd name="T27" fmla="*/ 56 h 111"/>
                <a:gd name="T28" fmla="*/ 65 w 179"/>
                <a:gd name="T29" fmla="*/ 31 h 111"/>
                <a:gd name="T30" fmla="*/ 62 w 179"/>
                <a:gd name="T31" fmla="*/ 31 h 111"/>
                <a:gd name="T32" fmla="*/ 60 w 179"/>
                <a:gd name="T33" fmla="*/ 27 h 111"/>
                <a:gd name="T34" fmla="*/ 51 w 179"/>
                <a:gd name="T35" fmla="*/ 17 h 111"/>
                <a:gd name="T36" fmla="*/ 44 w 179"/>
                <a:gd name="T37" fmla="*/ 20 h 111"/>
                <a:gd name="T38" fmla="*/ 41 w 179"/>
                <a:gd name="T39" fmla="*/ 22 h 111"/>
                <a:gd name="T40" fmla="*/ 38 w 179"/>
                <a:gd name="T41" fmla="*/ 21 h 111"/>
                <a:gd name="T42" fmla="*/ 38 w 179"/>
                <a:gd name="T43" fmla="*/ 17 h 111"/>
                <a:gd name="T44" fmla="*/ 27 w 179"/>
                <a:gd name="T45" fmla="*/ 9 h 111"/>
                <a:gd name="T46" fmla="*/ 22 w 179"/>
                <a:gd name="T47" fmla="*/ 5 h 111"/>
                <a:gd name="T48" fmla="*/ 13 w 179"/>
                <a:gd name="T49" fmla="*/ 0 h 111"/>
                <a:gd name="T50" fmla="*/ 3 w 179"/>
                <a:gd name="T51" fmla="*/ 16 h 111"/>
                <a:gd name="T52" fmla="*/ 7 w 179"/>
                <a:gd name="T53" fmla="*/ 24 h 111"/>
                <a:gd name="T54" fmla="*/ 11 w 179"/>
                <a:gd name="T55" fmla="*/ 33 h 111"/>
                <a:gd name="T56" fmla="*/ 22 w 179"/>
                <a:gd name="T57" fmla="*/ 39 h 111"/>
                <a:gd name="T58" fmla="*/ 32 w 179"/>
                <a:gd name="T59" fmla="*/ 37 h 111"/>
                <a:gd name="T60" fmla="*/ 36 w 179"/>
                <a:gd name="T61" fmla="*/ 43 h 111"/>
                <a:gd name="T62" fmla="*/ 39 w 179"/>
                <a:gd name="T63" fmla="*/ 50 h 111"/>
                <a:gd name="T64" fmla="*/ 41 w 179"/>
                <a:gd name="T65" fmla="*/ 65 h 111"/>
                <a:gd name="T66" fmla="*/ 40 w 179"/>
                <a:gd name="T67" fmla="*/ 76 h 111"/>
                <a:gd name="T68" fmla="*/ 41 w 179"/>
                <a:gd name="T69" fmla="*/ 87 h 111"/>
                <a:gd name="T70" fmla="*/ 49 w 179"/>
                <a:gd name="T71" fmla="*/ 104 h 111"/>
                <a:gd name="T72" fmla="*/ 53 w 179"/>
                <a:gd name="T73" fmla="*/ 103 h 111"/>
                <a:gd name="T74" fmla="*/ 55 w 179"/>
                <a:gd name="T75" fmla="*/ 102 h 111"/>
                <a:gd name="T76" fmla="*/ 57 w 179"/>
                <a:gd name="T77" fmla="*/ 103 h 111"/>
                <a:gd name="T78" fmla="*/ 61 w 179"/>
                <a:gd name="T79" fmla="*/ 105 h 111"/>
                <a:gd name="T80" fmla="*/ 67 w 179"/>
                <a:gd name="T81" fmla="*/ 109 h 111"/>
                <a:gd name="T82" fmla="*/ 76 w 179"/>
                <a:gd name="T83" fmla="*/ 103 h 111"/>
                <a:gd name="T84" fmla="*/ 84 w 179"/>
                <a:gd name="T85" fmla="*/ 111 h 111"/>
                <a:gd name="T86" fmla="*/ 87 w 179"/>
                <a:gd name="T87" fmla="*/ 110 h 111"/>
                <a:gd name="T88" fmla="*/ 103 w 179"/>
                <a:gd name="T89" fmla="*/ 107 h 111"/>
                <a:gd name="T90" fmla="*/ 107 w 179"/>
                <a:gd name="T91" fmla="*/ 107 h 111"/>
                <a:gd name="T92" fmla="*/ 114 w 179"/>
                <a:gd name="T93" fmla="*/ 105 h 111"/>
                <a:gd name="T94" fmla="*/ 119 w 179"/>
                <a:gd name="T95" fmla="*/ 106 h 111"/>
                <a:gd name="T96" fmla="*/ 129 w 179"/>
                <a:gd name="T97" fmla="*/ 106 h 111"/>
                <a:gd name="T98" fmla="*/ 135 w 179"/>
                <a:gd name="T99" fmla="*/ 99 h 111"/>
                <a:gd name="T100" fmla="*/ 139 w 179"/>
                <a:gd name="T101" fmla="*/ 102 h 111"/>
                <a:gd name="T102" fmla="*/ 155 w 179"/>
                <a:gd name="T103" fmla="*/ 104 h 111"/>
                <a:gd name="T104" fmla="*/ 161 w 179"/>
                <a:gd name="T105" fmla="*/ 102 h 111"/>
                <a:gd name="T106" fmla="*/ 168 w 179"/>
                <a:gd name="T107" fmla="*/ 98 h 111"/>
                <a:gd name="T108" fmla="*/ 170 w 179"/>
                <a:gd name="T109" fmla="*/ 90 h 111"/>
                <a:gd name="T110" fmla="*/ 176 w 179"/>
                <a:gd name="T111" fmla="*/ 86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9" h="111">
                  <a:moveTo>
                    <a:pt x="178" y="80"/>
                  </a:moveTo>
                  <a:cubicBezTo>
                    <a:pt x="178" y="78"/>
                    <a:pt x="176" y="75"/>
                    <a:pt x="173" y="74"/>
                  </a:cubicBezTo>
                  <a:cubicBezTo>
                    <a:pt x="172" y="73"/>
                    <a:pt x="171" y="72"/>
                    <a:pt x="171" y="70"/>
                  </a:cubicBezTo>
                  <a:cubicBezTo>
                    <a:pt x="171" y="69"/>
                    <a:pt x="171" y="68"/>
                    <a:pt x="171" y="67"/>
                  </a:cubicBezTo>
                  <a:cubicBezTo>
                    <a:pt x="171" y="66"/>
                    <a:pt x="171" y="65"/>
                    <a:pt x="170" y="64"/>
                  </a:cubicBezTo>
                  <a:cubicBezTo>
                    <a:pt x="170" y="61"/>
                    <a:pt x="169" y="56"/>
                    <a:pt x="163" y="54"/>
                  </a:cubicBezTo>
                  <a:cubicBezTo>
                    <a:pt x="162" y="54"/>
                    <a:pt x="161" y="54"/>
                    <a:pt x="160" y="53"/>
                  </a:cubicBezTo>
                  <a:cubicBezTo>
                    <a:pt x="156" y="52"/>
                    <a:pt x="153" y="52"/>
                    <a:pt x="150" y="50"/>
                  </a:cubicBezTo>
                  <a:cubicBezTo>
                    <a:pt x="147" y="49"/>
                    <a:pt x="145" y="48"/>
                    <a:pt x="143" y="48"/>
                  </a:cubicBezTo>
                  <a:cubicBezTo>
                    <a:pt x="140" y="48"/>
                    <a:pt x="137" y="49"/>
                    <a:pt x="134" y="50"/>
                  </a:cubicBezTo>
                  <a:cubicBezTo>
                    <a:pt x="134" y="51"/>
                    <a:pt x="133" y="51"/>
                    <a:pt x="133" y="51"/>
                  </a:cubicBezTo>
                  <a:cubicBezTo>
                    <a:pt x="132" y="51"/>
                    <a:pt x="131" y="51"/>
                    <a:pt x="130" y="51"/>
                  </a:cubicBezTo>
                  <a:cubicBezTo>
                    <a:pt x="129" y="50"/>
                    <a:pt x="127" y="50"/>
                    <a:pt x="126" y="50"/>
                  </a:cubicBezTo>
                  <a:cubicBezTo>
                    <a:pt x="125" y="50"/>
                    <a:pt x="125" y="50"/>
                    <a:pt x="124" y="50"/>
                  </a:cubicBezTo>
                  <a:cubicBezTo>
                    <a:pt x="118" y="51"/>
                    <a:pt x="112" y="56"/>
                    <a:pt x="107" y="60"/>
                  </a:cubicBezTo>
                  <a:cubicBezTo>
                    <a:pt x="106" y="62"/>
                    <a:pt x="105" y="63"/>
                    <a:pt x="104" y="64"/>
                  </a:cubicBezTo>
                  <a:cubicBezTo>
                    <a:pt x="103" y="64"/>
                    <a:pt x="103" y="64"/>
                    <a:pt x="103" y="64"/>
                  </a:cubicBezTo>
                  <a:cubicBezTo>
                    <a:pt x="102" y="65"/>
                    <a:pt x="100" y="67"/>
                    <a:pt x="99" y="67"/>
                  </a:cubicBezTo>
                  <a:cubicBezTo>
                    <a:pt x="98" y="67"/>
                    <a:pt x="98" y="67"/>
                    <a:pt x="98" y="66"/>
                  </a:cubicBezTo>
                  <a:cubicBezTo>
                    <a:pt x="97" y="65"/>
                    <a:pt x="96" y="63"/>
                    <a:pt x="94" y="63"/>
                  </a:cubicBezTo>
                  <a:cubicBezTo>
                    <a:pt x="93" y="63"/>
                    <a:pt x="93" y="63"/>
                    <a:pt x="92" y="63"/>
                  </a:cubicBezTo>
                  <a:cubicBezTo>
                    <a:pt x="90" y="63"/>
                    <a:pt x="89" y="64"/>
                    <a:pt x="87" y="65"/>
                  </a:cubicBezTo>
                  <a:cubicBezTo>
                    <a:pt x="87" y="65"/>
                    <a:pt x="86" y="65"/>
                    <a:pt x="85" y="65"/>
                  </a:cubicBezTo>
                  <a:cubicBezTo>
                    <a:pt x="85" y="65"/>
                    <a:pt x="84" y="65"/>
                    <a:pt x="83" y="64"/>
                  </a:cubicBezTo>
                  <a:cubicBezTo>
                    <a:pt x="82" y="63"/>
                    <a:pt x="81" y="62"/>
                    <a:pt x="78" y="62"/>
                  </a:cubicBezTo>
                  <a:cubicBezTo>
                    <a:pt x="78" y="62"/>
                    <a:pt x="78" y="62"/>
                    <a:pt x="77" y="62"/>
                  </a:cubicBezTo>
                  <a:cubicBezTo>
                    <a:pt x="76" y="62"/>
                    <a:pt x="75" y="62"/>
                    <a:pt x="74" y="62"/>
                  </a:cubicBezTo>
                  <a:cubicBezTo>
                    <a:pt x="74" y="60"/>
                    <a:pt x="75" y="58"/>
                    <a:pt x="75" y="56"/>
                  </a:cubicBezTo>
                  <a:cubicBezTo>
                    <a:pt x="77" y="49"/>
                    <a:pt x="79" y="42"/>
                    <a:pt x="72" y="34"/>
                  </a:cubicBezTo>
                  <a:cubicBezTo>
                    <a:pt x="70" y="31"/>
                    <a:pt x="67" y="31"/>
                    <a:pt x="65" y="31"/>
                  </a:cubicBezTo>
                  <a:cubicBezTo>
                    <a:pt x="64" y="31"/>
                    <a:pt x="64" y="31"/>
                    <a:pt x="63" y="31"/>
                  </a:cubicBezTo>
                  <a:cubicBezTo>
                    <a:pt x="63" y="31"/>
                    <a:pt x="62" y="31"/>
                    <a:pt x="62" y="31"/>
                  </a:cubicBezTo>
                  <a:cubicBezTo>
                    <a:pt x="61" y="31"/>
                    <a:pt x="61" y="31"/>
                    <a:pt x="60" y="31"/>
                  </a:cubicBezTo>
                  <a:cubicBezTo>
                    <a:pt x="60" y="30"/>
                    <a:pt x="60" y="30"/>
                    <a:pt x="60" y="27"/>
                  </a:cubicBezTo>
                  <a:cubicBezTo>
                    <a:pt x="60" y="26"/>
                    <a:pt x="60" y="24"/>
                    <a:pt x="59" y="23"/>
                  </a:cubicBezTo>
                  <a:cubicBezTo>
                    <a:pt x="58" y="19"/>
                    <a:pt x="55" y="17"/>
                    <a:pt x="51" y="17"/>
                  </a:cubicBezTo>
                  <a:cubicBezTo>
                    <a:pt x="51" y="17"/>
                    <a:pt x="50" y="17"/>
                    <a:pt x="50" y="17"/>
                  </a:cubicBezTo>
                  <a:cubicBezTo>
                    <a:pt x="47" y="18"/>
                    <a:pt x="46" y="19"/>
                    <a:pt x="44" y="20"/>
                  </a:cubicBezTo>
                  <a:cubicBezTo>
                    <a:pt x="44" y="21"/>
                    <a:pt x="43" y="21"/>
                    <a:pt x="43" y="22"/>
                  </a:cubicBezTo>
                  <a:cubicBezTo>
                    <a:pt x="42" y="22"/>
                    <a:pt x="42" y="22"/>
                    <a:pt x="41" y="22"/>
                  </a:cubicBezTo>
                  <a:cubicBezTo>
                    <a:pt x="40" y="22"/>
                    <a:pt x="39" y="22"/>
                    <a:pt x="39" y="22"/>
                  </a:cubicBezTo>
                  <a:cubicBezTo>
                    <a:pt x="38" y="21"/>
                    <a:pt x="38" y="21"/>
                    <a:pt x="38" y="21"/>
                  </a:cubicBezTo>
                  <a:cubicBezTo>
                    <a:pt x="38" y="21"/>
                    <a:pt x="38" y="21"/>
                    <a:pt x="38" y="20"/>
                  </a:cubicBezTo>
                  <a:cubicBezTo>
                    <a:pt x="38" y="19"/>
                    <a:pt x="38" y="18"/>
                    <a:pt x="38" y="17"/>
                  </a:cubicBezTo>
                  <a:cubicBezTo>
                    <a:pt x="37" y="14"/>
                    <a:pt x="35" y="12"/>
                    <a:pt x="31" y="10"/>
                  </a:cubicBezTo>
                  <a:cubicBezTo>
                    <a:pt x="30" y="9"/>
                    <a:pt x="29" y="9"/>
                    <a:pt x="27" y="9"/>
                  </a:cubicBezTo>
                  <a:cubicBezTo>
                    <a:pt x="26" y="8"/>
                    <a:pt x="25" y="8"/>
                    <a:pt x="25" y="8"/>
                  </a:cubicBezTo>
                  <a:cubicBezTo>
                    <a:pt x="23" y="7"/>
                    <a:pt x="23" y="6"/>
                    <a:pt x="22" y="5"/>
                  </a:cubicBezTo>
                  <a:cubicBezTo>
                    <a:pt x="22" y="5"/>
                    <a:pt x="21" y="4"/>
                    <a:pt x="21" y="3"/>
                  </a:cubicBezTo>
                  <a:cubicBezTo>
                    <a:pt x="19" y="1"/>
                    <a:pt x="16" y="0"/>
                    <a:pt x="13" y="0"/>
                  </a:cubicBezTo>
                  <a:cubicBezTo>
                    <a:pt x="9" y="0"/>
                    <a:pt x="4" y="3"/>
                    <a:pt x="2" y="7"/>
                  </a:cubicBezTo>
                  <a:cubicBezTo>
                    <a:pt x="0" y="10"/>
                    <a:pt x="1" y="13"/>
                    <a:pt x="3" y="16"/>
                  </a:cubicBezTo>
                  <a:cubicBezTo>
                    <a:pt x="4" y="18"/>
                    <a:pt x="5" y="20"/>
                    <a:pt x="6" y="22"/>
                  </a:cubicBezTo>
                  <a:cubicBezTo>
                    <a:pt x="7" y="24"/>
                    <a:pt x="7" y="24"/>
                    <a:pt x="7" y="24"/>
                  </a:cubicBezTo>
                  <a:cubicBezTo>
                    <a:pt x="8" y="25"/>
                    <a:pt x="8" y="26"/>
                    <a:pt x="8" y="27"/>
                  </a:cubicBezTo>
                  <a:cubicBezTo>
                    <a:pt x="8" y="29"/>
                    <a:pt x="9" y="31"/>
                    <a:pt x="11" y="33"/>
                  </a:cubicBezTo>
                  <a:cubicBezTo>
                    <a:pt x="13" y="35"/>
                    <a:pt x="16" y="39"/>
                    <a:pt x="21" y="39"/>
                  </a:cubicBezTo>
                  <a:cubicBezTo>
                    <a:pt x="22" y="39"/>
                    <a:pt x="22" y="39"/>
                    <a:pt x="22" y="39"/>
                  </a:cubicBezTo>
                  <a:cubicBezTo>
                    <a:pt x="23" y="39"/>
                    <a:pt x="25" y="38"/>
                    <a:pt x="27" y="38"/>
                  </a:cubicBezTo>
                  <a:cubicBezTo>
                    <a:pt x="28" y="37"/>
                    <a:pt x="31" y="37"/>
                    <a:pt x="32" y="37"/>
                  </a:cubicBezTo>
                  <a:cubicBezTo>
                    <a:pt x="33" y="37"/>
                    <a:pt x="34" y="37"/>
                    <a:pt x="35" y="38"/>
                  </a:cubicBezTo>
                  <a:cubicBezTo>
                    <a:pt x="35" y="38"/>
                    <a:pt x="36" y="41"/>
                    <a:pt x="36" y="43"/>
                  </a:cubicBezTo>
                  <a:cubicBezTo>
                    <a:pt x="37" y="44"/>
                    <a:pt x="37" y="46"/>
                    <a:pt x="37" y="47"/>
                  </a:cubicBezTo>
                  <a:cubicBezTo>
                    <a:pt x="38" y="48"/>
                    <a:pt x="38" y="49"/>
                    <a:pt x="39" y="50"/>
                  </a:cubicBezTo>
                  <a:cubicBezTo>
                    <a:pt x="41" y="54"/>
                    <a:pt x="43" y="58"/>
                    <a:pt x="42" y="62"/>
                  </a:cubicBezTo>
                  <a:cubicBezTo>
                    <a:pt x="42" y="63"/>
                    <a:pt x="42" y="64"/>
                    <a:pt x="41" y="65"/>
                  </a:cubicBezTo>
                  <a:cubicBezTo>
                    <a:pt x="41" y="67"/>
                    <a:pt x="40" y="68"/>
                    <a:pt x="40" y="69"/>
                  </a:cubicBezTo>
                  <a:cubicBezTo>
                    <a:pt x="40" y="72"/>
                    <a:pt x="40" y="74"/>
                    <a:pt x="40" y="76"/>
                  </a:cubicBezTo>
                  <a:cubicBezTo>
                    <a:pt x="40" y="77"/>
                    <a:pt x="40" y="78"/>
                    <a:pt x="40" y="78"/>
                  </a:cubicBezTo>
                  <a:cubicBezTo>
                    <a:pt x="40" y="81"/>
                    <a:pt x="41" y="84"/>
                    <a:pt x="41" y="87"/>
                  </a:cubicBezTo>
                  <a:cubicBezTo>
                    <a:pt x="42" y="89"/>
                    <a:pt x="42" y="92"/>
                    <a:pt x="42" y="94"/>
                  </a:cubicBezTo>
                  <a:cubicBezTo>
                    <a:pt x="42" y="97"/>
                    <a:pt x="42" y="103"/>
                    <a:pt x="49" y="104"/>
                  </a:cubicBezTo>
                  <a:cubicBezTo>
                    <a:pt x="49" y="104"/>
                    <a:pt x="49" y="104"/>
                    <a:pt x="49" y="104"/>
                  </a:cubicBezTo>
                  <a:cubicBezTo>
                    <a:pt x="51" y="104"/>
                    <a:pt x="53" y="103"/>
                    <a:pt x="53" y="103"/>
                  </a:cubicBezTo>
                  <a:cubicBezTo>
                    <a:pt x="54" y="103"/>
                    <a:pt x="54" y="102"/>
                    <a:pt x="54" y="102"/>
                  </a:cubicBezTo>
                  <a:cubicBezTo>
                    <a:pt x="54" y="102"/>
                    <a:pt x="54" y="102"/>
                    <a:pt x="55" y="102"/>
                  </a:cubicBezTo>
                  <a:cubicBezTo>
                    <a:pt x="55" y="102"/>
                    <a:pt x="55" y="102"/>
                    <a:pt x="56" y="103"/>
                  </a:cubicBezTo>
                  <a:cubicBezTo>
                    <a:pt x="57" y="103"/>
                    <a:pt x="57" y="103"/>
                    <a:pt x="57" y="103"/>
                  </a:cubicBezTo>
                  <a:cubicBezTo>
                    <a:pt x="58" y="103"/>
                    <a:pt x="59" y="104"/>
                    <a:pt x="60" y="104"/>
                  </a:cubicBezTo>
                  <a:cubicBezTo>
                    <a:pt x="60" y="104"/>
                    <a:pt x="60" y="105"/>
                    <a:pt x="61" y="105"/>
                  </a:cubicBezTo>
                  <a:cubicBezTo>
                    <a:pt x="61" y="106"/>
                    <a:pt x="62" y="107"/>
                    <a:pt x="63" y="107"/>
                  </a:cubicBezTo>
                  <a:cubicBezTo>
                    <a:pt x="64" y="108"/>
                    <a:pt x="66" y="109"/>
                    <a:pt x="67" y="109"/>
                  </a:cubicBezTo>
                  <a:cubicBezTo>
                    <a:pt x="70" y="109"/>
                    <a:pt x="73" y="107"/>
                    <a:pt x="75" y="105"/>
                  </a:cubicBezTo>
                  <a:cubicBezTo>
                    <a:pt x="76" y="104"/>
                    <a:pt x="76" y="104"/>
                    <a:pt x="76" y="103"/>
                  </a:cubicBezTo>
                  <a:cubicBezTo>
                    <a:pt x="76" y="104"/>
                    <a:pt x="76" y="105"/>
                    <a:pt x="77" y="106"/>
                  </a:cubicBezTo>
                  <a:cubicBezTo>
                    <a:pt x="77" y="108"/>
                    <a:pt x="79" y="111"/>
                    <a:pt x="84" y="111"/>
                  </a:cubicBezTo>
                  <a:cubicBezTo>
                    <a:pt x="85" y="111"/>
                    <a:pt x="86" y="110"/>
                    <a:pt x="87" y="110"/>
                  </a:cubicBezTo>
                  <a:cubicBezTo>
                    <a:pt x="87" y="110"/>
                    <a:pt x="87" y="110"/>
                    <a:pt x="87" y="110"/>
                  </a:cubicBezTo>
                  <a:cubicBezTo>
                    <a:pt x="90" y="110"/>
                    <a:pt x="92" y="109"/>
                    <a:pt x="95" y="108"/>
                  </a:cubicBezTo>
                  <a:cubicBezTo>
                    <a:pt x="98" y="108"/>
                    <a:pt x="100" y="107"/>
                    <a:pt x="103" y="107"/>
                  </a:cubicBezTo>
                  <a:cubicBezTo>
                    <a:pt x="103" y="107"/>
                    <a:pt x="103" y="107"/>
                    <a:pt x="104" y="107"/>
                  </a:cubicBezTo>
                  <a:cubicBezTo>
                    <a:pt x="105" y="107"/>
                    <a:pt x="106" y="107"/>
                    <a:pt x="107" y="107"/>
                  </a:cubicBezTo>
                  <a:cubicBezTo>
                    <a:pt x="109" y="107"/>
                    <a:pt x="111" y="107"/>
                    <a:pt x="113" y="106"/>
                  </a:cubicBezTo>
                  <a:cubicBezTo>
                    <a:pt x="114" y="105"/>
                    <a:pt x="114" y="105"/>
                    <a:pt x="114" y="105"/>
                  </a:cubicBezTo>
                  <a:cubicBezTo>
                    <a:pt x="115" y="105"/>
                    <a:pt x="115" y="105"/>
                    <a:pt x="115" y="106"/>
                  </a:cubicBezTo>
                  <a:cubicBezTo>
                    <a:pt x="116" y="106"/>
                    <a:pt x="117" y="106"/>
                    <a:pt x="119" y="106"/>
                  </a:cubicBezTo>
                  <a:cubicBezTo>
                    <a:pt x="119" y="107"/>
                    <a:pt x="120" y="107"/>
                    <a:pt x="121" y="107"/>
                  </a:cubicBezTo>
                  <a:cubicBezTo>
                    <a:pt x="124" y="107"/>
                    <a:pt x="127" y="106"/>
                    <a:pt x="129" y="106"/>
                  </a:cubicBezTo>
                  <a:cubicBezTo>
                    <a:pt x="132" y="105"/>
                    <a:pt x="133" y="103"/>
                    <a:pt x="134" y="101"/>
                  </a:cubicBezTo>
                  <a:cubicBezTo>
                    <a:pt x="134" y="100"/>
                    <a:pt x="135" y="100"/>
                    <a:pt x="135" y="99"/>
                  </a:cubicBezTo>
                  <a:cubicBezTo>
                    <a:pt x="135" y="100"/>
                    <a:pt x="136" y="100"/>
                    <a:pt x="136" y="100"/>
                  </a:cubicBezTo>
                  <a:cubicBezTo>
                    <a:pt x="137" y="101"/>
                    <a:pt x="138" y="102"/>
                    <a:pt x="139" y="102"/>
                  </a:cubicBezTo>
                  <a:cubicBezTo>
                    <a:pt x="143" y="104"/>
                    <a:pt x="147" y="105"/>
                    <a:pt x="151" y="105"/>
                  </a:cubicBezTo>
                  <a:cubicBezTo>
                    <a:pt x="152" y="105"/>
                    <a:pt x="154" y="104"/>
                    <a:pt x="155" y="104"/>
                  </a:cubicBezTo>
                  <a:cubicBezTo>
                    <a:pt x="157" y="104"/>
                    <a:pt x="159" y="103"/>
                    <a:pt x="160" y="102"/>
                  </a:cubicBezTo>
                  <a:cubicBezTo>
                    <a:pt x="160" y="102"/>
                    <a:pt x="161" y="102"/>
                    <a:pt x="161" y="102"/>
                  </a:cubicBezTo>
                  <a:cubicBezTo>
                    <a:pt x="161" y="101"/>
                    <a:pt x="162" y="101"/>
                    <a:pt x="163" y="101"/>
                  </a:cubicBezTo>
                  <a:cubicBezTo>
                    <a:pt x="164" y="101"/>
                    <a:pt x="166" y="100"/>
                    <a:pt x="168" y="98"/>
                  </a:cubicBezTo>
                  <a:cubicBezTo>
                    <a:pt x="169" y="96"/>
                    <a:pt x="170" y="94"/>
                    <a:pt x="170" y="93"/>
                  </a:cubicBezTo>
                  <a:cubicBezTo>
                    <a:pt x="170" y="92"/>
                    <a:pt x="170" y="91"/>
                    <a:pt x="170" y="90"/>
                  </a:cubicBezTo>
                  <a:cubicBezTo>
                    <a:pt x="170" y="90"/>
                    <a:pt x="171" y="89"/>
                    <a:pt x="172" y="89"/>
                  </a:cubicBezTo>
                  <a:cubicBezTo>
                    <a:pt x="174" y="88"/>
                    <a:pt x="175" y="87"/>
                    <a:pt x="176" y="86"/>
                  </a:cubicBezTo>
                  <a:cubicBezTo>
                    <a:pt x="178" y="84"/>
                    <a:pt x="179" y="82"/>
                    <a:pt x="178" y="8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5" name="Freeform 17"/>
            <p:cNvSpPr>
              <a:spLocks/>
            </p:cNvSpPr>
            <p:nvPr/>
          </p:nvSpPr>
          <p:spPr bwMode="auto">
            <a:xfrm>
              <a:off x="3733468" y="582088"/>
              <a:ext cx="141774" cy="143823"/>
            </a:xfrm>
            <a:custGeom>
              <a:avLst/>
              <a:gdLst>
                <a:gd name="T0" fmla="*/ 38 w 39"/>
                <a:gd name="T1" fmla="*/ 22 h 44"/>
                <a:gd name="T2" fmla="*/ 37 w 39"/>
                <a:gd name="T3" fmla="*/ 19 h 44"/>
                <a:gd name="T4" fmla="*/ 37 w 39"/>
                <a:gd name="T5" fmla="*/ 18 h 44"/>
                <a:gd name="T6" fmla="*/ 34 w 39"/>
                <a:gd name="T7" fmla="*/ 8 h 44"/>
                <a:gd name="T8" fmla="*/ 27 w 39"/>
                <a:gd name="T9" fmla="*/ 1 h 44"/>
                <a:gd name="T10" fmla="*/ 22 w 39"/>
                <a:gd name="T11" fmla="*/ 0 h 44"/>
                <a:gd name="T12" fmla="*/ 12 w 39"/>
                <a:gd name="T13" fmla="*/ 3 h 44"/>
                <a:gd name="T14" fmla="*/ 8 w 39"/>
                <a:gd name="T15" fmla="*/ 10 h 44"/>
                <a:gd name="T16" fmla="*/ 6 w 39"/>
                <a:gd name="T17" fmla="*/ 14 h 44"/>
                <a:gd name="T18" fmla="*/ 5 w 39"/>
                <a:gd name="T19" fmla="*/ 15 h 44"/>
                <a:gd name="T20" fmla="*/ 2 w 39"/>
                <a:gd name="T21" fmla="*/ 26 h 44"/>
                <a:gd name="T22" fmla="*/ 6 w 39"/>
                <a:gd name="T23" fmla="*/ 31 h 44"/>
                <a:gd name="T24" fmla="*/ 8 w 39"/>
                <a:gd name="T25" fmla="*/ 33 h 44"/>
                <a:gd name="T26" fmla="*/ 14 w 39"/>
                <a:gd name="T27" fmla="*/ 38 h 44"/>
                <a:gd name="T28" fmla="*/ 19 w 39"/>
                <a:gd name="T29" fmla="*/ 41 h 44"/>
                <a:gd name="T30" fmla="*/ 22 w 39"/>
                <a:gd name="T31" fmla="*/ 43 h 44"/>
                <a:gd name="T32" fmla="*/ 27 w 39"/>
                <a:gd name="T33" fmla="*/ 44 h 44"/>
                <a:gd name="T34" fmla="*/ 33 w 39"/>
                <a:gd name="T35" fmla="*/ 43 h 44"/>
                <a:gd name="T36" fmla="*/ 38 w 39"/>
                <a:gd name="T37" fmla="*/ 36 h 44"/>
                <a:gd name="T38" fmla="*/ 38 w 39"/>
                <a:gd name="T39" fmla="*/ 2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9" h="44">
                  <a:moveTo>
                    <a:pt x="38" y="22"/>
                  </a:moveTo>
                  <a:cubicBezTo>
                    <a:pt x="38" y="21"/>
                    <a:pt x="37" y="20"/>
                    <a:pt x="37" y="19"/>
                  </a:cubicBezTo>
                  <a:cubicBezTo>
                    <a:pt x="37" y="18"/>
                    <a:pt x="37" y="18"/>
                    <a:pt x="37" y="18"/>
                  </a:cubicBezTo>
                  <a:cubicBezTo>
                    <a:pt x="36" y="15"/>
                    <a:pt x="36" y="11"/>
                    <a:pt x="34" y="8"/>
                  </a:cubicBezTo>
                  <a:cubicBezTo>
                    <a:pt x="33" y="5"/>
                    <a:pt x="30" y="2"/>
                    <a:pt x="27" y="1"/>
                  </a:cubicBezTo>
                  <a:cubicBezTo>
                    <a:pt x="26" y="0"/>
                    <a:pt x="24" y="0"/>
                    <a:pt x="22" y="0"/>
                  </a:cubicBezTo>
                  <a:cubicBezTo>
                    <a:pt x="19" y="0"/>
                    <a:pt x="14" y="1"/>
                    <a:pt x="12" y="3"/>
                  </a:cubicBezTo>
                  <a:cubicBezTo>
                    <a:pt x="10" y="5"/>
                    <a:pt x="9" y="8"/>
                    <a:pt x="8" y="10"/>
                  </a:cubicBezTo>
                  <a:cubicBezTo>
                    <a:pt x="8" y="11"/>
                    <a:pt x="7" y="13"/>
                    <a:pt x="6" y="14"/>
                  </a:cubicBezTo>
                  <a:cubicBezTo>
                    <a:pt x="5" y="15"/>
                    <a:pt x="5" y="15"/>
                    <a:pt x="5" y="15"/>
                  </a:cubicBezTo>
                  <a:cubicBezTo>
                    <a:pt x="3" y="17"/>
                    <a:pt x="0" y="21"/>
                    <a:pt x="2" y="26"/>
                  </a:cubicBezTo>
                  <a:cubicBezTo>
                    <a:pt x="3" y="29"/>
                    <a:pt x="5" y="30"/>
                    <a:pt x="6" y="31"/>
                  </a:cubicBezTo>
                  <a:cubicBezTo>
                    <a:pt x="7" y="32"/>
                    <a:pt x="8" y="32"/>
                    <a:pt x="8" y="33"/>
                  </a:cubicBezTo>
                  <a:cubicBezTo>
                    <a:pt x="10" y="35"/>
                    <a:pt x="12" y="37"/>
                    <a:pt x="14" y="38"/>
                  </a:cubicBezTo>
                  <a:cubicBezTo>
                    <a:pt x="16" y="40"/>
                    <a:pt x="18" y="41"/>
                    <a:pt x="19" y="41"/>
                  </a:cubicBezTo>
                  <a:cubicBezTo>
                    <a:pt x="20" y="42"/>
                    <a:pt x="21" y="42"/>
                    <a:pt x="22" y="43"/>
                  </a:cubicBezTo>
                  <a:cubicBezTo>
                    <a:pt x="24" y="44"/>
                    <a:pt x="26" y="44"/>
                    <a:pt x="27" y="44"/>
                  </a:cubicBezTo>
                  <a:cubicBezTo>
                    <a:pt x="29" y="44"/>
                    <a:pt x="31" y="44"/>
                    <a:pt x="33" y="43"/>
                  </a:cubicBezTo>
                  <a:cubicBezTo>
                    <a:pt x="35" y="41"/>
                    <a:pt x="37" y="39"/>
                    <a:pt x="38" y="36"/>
                  </a:cubicBezTo>
                  <a:cubicBezTo>
                    <a:pt x="39" y="31"/>
                    <a:pt x="38" y="26"/>
                    <a:pt x="38" y="2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6" name="Freeform 18"/>
            <p:cNvSpPr>
              <a:spLocks/>
            </p:cNvSpPr>
            <p:nvPr/>
          </p:nvSpPr>
          <p:spPr bwMode="auto">
            <a:xfrm>
              <a:off x="3678940" y="1345840"/>
              <a:ext cx="54529" cy="52074"/>
            </a:xfrm>
            <a:custGeom>
              <a:avLst/>
              <a:gdLst>
                <a:gd name="T0" fmla="*/ 10 w 15"/>
                <a:gd name="T1" fmla="*/ 1 h 16"/>
                <a:gd name="T2" fmla="*/ 6 w 15"/>
                <a:gd name="T3" fmla="*/ 0 h 16"/>
                <a:gd name="T4" fmla="*/ 1 w 15"/>
                <a:gd name="T5" fmla="*/ 2 h 16"/>
                <a:gd name="T6" fmla="*/ 0 w 15"/>
                <a:gd name="T7" fmla="*/ 7 h 16"/>
                <a:gd name="T8" fmla="*/ 10 w 15"/>
                <a:gd name="T9" fmla="*/ 16 h 16"/>
                <a:gd name="T10" fmla="*/ 10 w 15"/>
                <a:gd name="T11" fmla="*/ 16 h 16"/>
                <a:gd name="T12" fmla="*/ 12 w 15"/>
                <a:gd name="T13" fmla="*/ 16 h 16"/>
                <a:gd name="T14" fmla="*/ 15 w 15"/>
                <a:gd name="T15" fmla="*/ 10 h 16"/>
                <a:gd name="T16" fmla="*/ 10 w 15"/>
                <a:gd name="T17"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6">
                  <a:moveTo>
                    <a:pt x="10" y="1"/>
                  </a:moveTo>
                  <a:cubicBezTo>
                    <a:pt x="9" y="1"/>
                    <a:pt x="7" y="0"/>
                    <a:pt x="6" y="0"/>
                  </a:cubicBezTo>
                  <a:cubicBezTo>
                    <a:pt x="4" y="0"/>
                    <a:pt x="3" y="1"/>
                    <a:pt x="1" y="2"/>
                  </a:cubicBezTo>
                  <a:cubicBezTo>
                    <a:pt x="0" y="4"/>
                    <a:pt x="0" y="5"/>
                    <a:pt x="0" y="7"/>
                  </a:cubicBezTo>
                  <a:cubicBezTo>
                    <a:pt x="1" y="11"/>
                    <a:pt x="6" y="16"/>
                    <a:pt x="10" y="16"/>
                  </a:cubicBezTo>
                  <a:cubicBezTo>
                    <a:pt x="10" y="16"/>
                    <a:pt x="10" y="16"/>
                    <a:pt x="10" y="16"/>
                  </a:cubicBezTo>
                  <a:cubicBezTo>
                    <a:pt x="11" y="16"/>
                    <a:pt x="11" y="16"/>
                    <a:pt x="12" y="16"/>
                  </a:cubicBezTo>
                  <a:cubicBezTo>
                    <a:pt x="14" y="15"/>
                    <a:pt x="15" y="13"/>
                    <a:pt x="15" y="10"/>
                  </a:cubicBezTo>
                  <a:cubicBezTo>
                    <a:pt x="15" y="7"/>
                    <a:pt x="12" y="3"/>
                    <a:pt x="10" y="1"/>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7" name="Freeform 19"/>
            <p:cNvSpPr>
              <a:spLocks/>
            </p:cNvSpPr>
            <p:nvPr/>
          </p:nvSpPr>
          <p:spPr bwMode="auto">
            <a:xfrm>
              <a:off x="3886148" y="1319803"/>
              <a:ext cx="43623" cy="35956"/>
            </a:xfrm>
            <a:custGeom>
              <a:avLst/>
              <a:gdLst>
                <a:gd name="T0" fmla="*/ 11 w 12"/>
                <a:gd name="T1" fmla="*/ 4 h 11"/>
                <a:gd name="T2" fmla="*/ 7 w 12"/>
                <a:gd name="T3" fmla="*/ 0 h 11"/>
                <a:gd name="T4" fmla="*/ 1 w 12"/>
                <a:gd name="T5" fmla="*/ 6 h 11"/>
                <a:gd name="T6" fmla="*/ 3 w 12"/>
                <a:gd name="T7" fmla="*/ 10 h 11"/>
                <a:gd name="T8" fmla="*/ 5 w 12"/>
                <a:gd name="T9" fmla="*/ 11 h 11"/>
                <a:gd name="T10" fmla="*/ 5 w 12"/>
                <a:gd name="T11" fmla="*/ 11 h 11"/>
                <a:gd name="T12" fmla="*/ 10 w 12"/>
                <a:gd name="T13" fmla="*/ 8 h 11"/>
                <a:gd name="T14" fmla="*/ 11 w 12"/>
                <a:gd name="T15" fmla="*/ 4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1">
                  <a:moveTo>
                    <a:pt x="11" y="4"/>
                  </a:moveTo>
                  <a:cubicBezTo>
                    <a:pt x="11" y="0"/>
                    <a:pt x="8" y="0"/>
                    <a:pt x="7" y="0"/>
                  </a:cubicBezTo>
                  <a:cubicBezTo>
                    <a:pt x="3" y="0"/>
                    <a:pt x="1" y="4"/>
                    <a:pt x="1" y="6"/>
                  </a:cubicBezTo>
                  <a:cubicBezTo>
                    <a:pt x="0" y="8"/>
                    <a:pt x="2" y="10"/>
                    <a:pt x="3" y="10"/>
                  </a:cubicBezTo>
                  <a:cubicBezTo>
                    <a:pt x="4" y="10"/>
                    <a:pt x="4" y="11"/>
                    <a:pt x="5" y="11"/>
                  </a:cubicBezTo>
                  <a:cubicBezTo>
                    <a:pt x="5" y="11"/>
                    <a:pt x="5" y="11"/>
                    <a:pt x="5" y="11"/>
                  </a:cubicBezTo>
                  <a:cubicBezTo>
                    <a:pt x="7" y="11"/>
                    <a:pt x="9" y="10"/>
                    <a:pt x="10" y="8"/>
                  </a:cubicBezTo>
                  <a:cubicBezTo>
                    <a:pt x="11" y="7"/>
                    <a:pt x="12" y="6"/>
                    <a:pt x="11" y="4"/>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8" name="Freeform 20"/>
            <p:cNvSpPr>
              <a:spLocks/>
            </p:cNvSpPr>
            <p:nvPr/>
          </p:nvSpPr>
          <p:spPr bwMode="auto">
            <a:xfrm>
              <a:off x="2698788" y="789144"/>
              <a:ext cx="778396" cy="628607"/>
            </a:xfrm>
            <a:custGeom>
              <a:avLst/>
              <a:gdLst>
                <a:gd name="T0" fmla="*/ 209 w 215"/>
                <a:gd name="T1" fmla="*/ 139 h 191"/>
                <a:gd name="T2" fmla="*/ 205 w 215"/>
                <a:gd name="T3" fmla="*/ 135 h 191"/>
                <a:gd name="T4" fmla="*/ 197 w 215"/>
                <a:gd name="T5" fmla="*/ 125 h 191"/>
                <a:gd name="T6" fmla="*/ 189 w 215"/>
                <a:gd name="T7" fmla="*/ 119 h 191"/>
                <a:gd name="T8" fmla="*/ 181 w 215"/>
                <a:gd name="T9" fmla="*/ 110 h 191"/>
                <a:gd name="T10" fmla="*/ 178 w 215"/>
                <a:gd name="T11" fmla="*/ 104 h 191"/>
                <a:gd name="T12" fmla="*/ 179 w 215"/>
                <a:gd name="T13" fmla="*/ 90 h 191"/>
                <a:gd name="T14" fmla="*/ 181 w 215"/>
                <a:gd name="T15" fmla="*/ 69 h 191"/>
                <a:gd name="T16" fmla="*/ 180 w 215"/>
                <a:gd name="T17" fmla="*/ 57 h 191"/>
                <a:gd name="T18" fmla="*/ 182 w 215"/>
                <a:gd name="T19" fmla="*/ 50 h 191"/>
                <a:gd name="T20" fmla="*/ 184 w 215"/>
                <a:gd name="T21" fmla="*/ 44 h 191"/>
                <a:gd name="T22" fmla="*/ 185 w 215"/>
                <a:gd name="T23" fmla="*/ 35 h 191"/>
                <a:gd name="T24" fmla="*/ 181 w 215"/>
                <a:gd name="T25" fmla="*/ 21 h 191"/>
                <a:gd name="T26" fmla="*/ 177 w 215"/>
                <a:gd name="T27" fmla="*/ 16 h 191"/>
                <a:gd name="T28" fmla="*/ 165 w 215"/>
                <a:gd name="T29" fmla="*/ 3 h 191"/>
                <a:gd name="T30" fmla="*/ 149 w 215"/>
                <a:gd name="T31" fmla="*/ 9 h 191"/>
                <a:gd name="T32" fmla="*/ 148 w 215"/>
                <a:gd name="T33" fmla="*/ 15 h 191"/>
                <a:gd name="T34" fmla="*/ 146 w 215"/>
                <a:gd name="T35" fmla="*/ 30 h 191"/>
                <a:gd name="T36" fmla="*/ 145 w 215"/>
                <a:gd name="T37" fmla="*/ 38 h 191"/>
                <a:gd name="T38" fmla="*/ 146 w 215"/>
                <a:gd name="T39" fmla="*/ 50 h 191"/>
                <a:gd name="T40" fmla="*/ 143 w 215"/>
                <a:gd name="T41" fmla="*/ 62 h 191"/>
                <a:gd name="T42" fmla="*/ 141 w 215"/>
                <a:gd name="T43" fmla="*/ 44 h 191"/>
                <a:gd name="T44" fmla="*/ 138 w 215"/>
                <a:gd name="T45" fmla="*/ 16 h 191"/>
                <a:gd name="T46" fmla="*/ 131 w 215"/>
                <a:gd name="T47" fmla="*/ 10 h 191"/>
                <a:gd name="T48" fmla="*/ 5 w 215"/>
                <a:gd name="T49" fmla="*/ 82 h 191"/>
                <a:gd name="T50" fmla="*/ 2 w 215"/>
                <a:gd name="T51" fmla="*/ 98 h 191"/>
                <a:gd name="T52" fmla="*/ 3 w 215"/>
                <a:gd name="T53" fmla="*/ 104 h 191"/>
                <a:gd name="T54" fmla="*/ 15 w 215"/>
                <a:gd name="T55" fmla="*/ 121 h 191"/>
                <a:gd name="T56" fmla="*/ 30 w 215"/>
                <a:gd name="T57" fmla="*/ 128 h 191"/>
                <a:gd name="T58" fmla="*/ 32 w 215"/>
                <a:gd name="T59" fmla="*/ 127 h 191"/>
                <a:gd name="T60" fmla="*/ 35 w 215"/>
                <a:gd name="T61" fmla="*/ 128 h 191"/>
                <a:gd name="T62" fmla="*/ 34 w 215"/>
                <a:gd name="T63" fmla="*/ 140 h 191"/>
                <a:gd name="T64" fmla="*/ 36 w 215"/>
                <a:gd name="T65" fmla="*/ 163 h 191"/>
                <a:gd name="T66" fmla="*/ 49 w 215"/>
                <a:gd name="T67" fmla="*/ 165 h 191"/>
                <a:gd name="T68" fmla="*/ 59 w 215"/>
                <a:gd name="T69" fmla="*/ 167 h 191"/>
                <a:gd name="T70" fmla="*/ 74 w 215"/>
                <a:gd name="T71" fmla="*/ 170 h 191"/>
                <a:gd name="T72" fmla="*/ 82 w 215"/>
                <a:gd name="T73" fmla="*/ 172 h 191"/>
                <a:gd name="T74" fmla="*/ 101 w 215"/>
                <a:gd name="T75" fmla="*/ 167 h 191"/>
                <a:gd name="T76" fmla="*/ 108 w 215"/>
                <a:gd name="T77" fmla="*/ 168 h 191"/>
                <a:gd name="T78" fmla="*/ 120 w 215"/>
                <a:gd name="T79" fmla="*/ 169 h 191"/>
                <a:gd name="T80" fmla="*/ 131 w 215"/>
                <a:gd name="T81" fmla="*/ 158 h 191"/>
                <a:gd name="T82" fmla="*/ 134 w 215"/>
                <a:gd name="T83" fmla="*/ 153 h 191"/>
                <a:gd name="T84" fmla="*/ 134 w 215"/>
                <a:gd name="T85" fmla="*/ 158 h 191"/>
                <a:gd name="T86" fmla="*/ 133 w 215"/>
                <a:gd name="T87" fmla="*/ 167 h 191"/>
                <a:gd name="T88" fmla="*/ 144 w 215"/>
                <a:gd name="T89" fmla="*/ 169 h 191"/>
                <a:gd name="T90" fmla="*/ 145 w 215"/>
                <a:gd name="T91" fmla="*/ 174 h 191"/>
                <a:gd name="T92" fmla="*/ 157 w 215"/>
                <a:gd name="T93" fmla="*/ 184 h 191"/>
                <a:gd name="T94" fmla="*/ 167 w 215"/>
                <a:gd name="T95" fmla="*/ 188 h 191"/>
                <a:gd name="T96" fmla="*/ 184 w 215"/>
                <a:gd name="T97" fmla="*/ 189 h 191"/>
                <a:gd name="T98" fmla="*/ 195 w 215"/>
                <a:gd name="T99" fmla="*/ 179 h 191"/>
                <a:gd name="T100" fmla="*/ 195 w 215"/>
                <a:gd name="T101" fmla="*/ 173 h 191"/>
                <a:gd name="T102" fmla="*/ 195 w 215"/>
                <a:gd name="T103" fmla="*/ 165 h 191"/>
                <a:gd name="T104" fmla="*/ 191 w 215"/>
                <a:gd name="T105" fmla="*/ 156 h 191"/>
                <a:gd name="T106" fmla="*/ 192 w 215"/>
                <a:gd name="T107" fmla="*/ 155 h 191"/>
                <a:gd name="T108" fmla="*/ 198 w 215"/>
                <a:gd name="T109" fmla="*/ 158 h 191"/>
                <a:gd name="T110" fmla="*/ 202 w 215"/>
                <a:gd name="T111" fmla="*/ 157 h 191"/>
                <a:gd name="T112" fmla="*/ 207 w 215"/>
                <a:gd name="T113" fmla="*/ 161 h 191"/>
                <a:gd name="T114" fmla="*/ 214 w 215"/>
                <a:gd name="T115" fmla="*/ 15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191">
                  <a:moveTo>
                    <a:pt x="212" y="142"/>
                  </a:moveTo>
                  <a:cubicBezTo>
                    <a:pt x="211" y="141"/>
                    <a:pt x="210" y="140"/>
                    <a:pt x="209" y="139"/>
                  </a:cubicBezTo>
                  <a:cubicBezTo>
                    <a:pt x="209" y="139"/>
                    <a:pt x="208" y="138"/>
                    <a:pt x="207" y="138"/>
                  </a:cubicBezTo>
                  <a:cubicBezTo>
                    <a:pt x="207" y="137"/>
                    <a:pt x="206" y="136"/>
                    <a:pt x="205" y="135"/>
                  </a:cubicBezTo>
                  <a:cubicBezTo>
                    <a:pt x="205" y="134"/>
                    <a:pt x="205" y="134"/>
                    <a:pt x="204" y="133"/>
                  </a:cubicBezTo>
                  <a:cubicBezTo>
                    <a:pt x="202" y="130"/>
                    <a:pt x="199" y="127"/>
                    <a:pt x="197" y="125"/>
                  </a:cubicBezTo>
                  <a:cubicBezTo>
                    <a:pt x="196" y="124"/>
                    <a:pt x="195" y="124"/>
                    <a:pt x="194" y="123"/>
                  </a:cubicBezTo>
                  <a:cubicBezTo>
                    <a:pt x="193" y="121"/>
                    <a:pt x="191" y="120"/>
                    <a:pt x="189" y="119"/>
                  </a:cubicBezTo>
                  <a:cubicBezTo>
                    <a:pt x="187" y="118"/>
                    <a:pt x="185" y="117"/>
                    <a:pt x="184" y="115"/>
                  </a:cubicBezTo>
                  <a:cubicBezTo>
                    <a:pt x="183" y="114"/>
                    <a:pt x="182" y="112"/>
                    <a:pt x="181" y="110"/>
                  </a:cubicBezTo>
                  <a:cubicBezTo>
                    <a:pt x="181" y="109"/>
                    <a:pt x="181" y="109"/>
                    <a:pt x="181" y="108"/>
                  </a:cubicBezTo>
                  <a:cubicBezTo>
                    <a:pt x="180" y="107"/>
                    <a:pt x="179" y="105"/>
                    <a:pt x="178" y="104"/>
                  </a:cubicBezTo>
                  <a:cubicBezTo>
                    <a:pt x="178" y="103"/>
                    <a:pt x="177" y="102"/>
                    <a:pt x="177" y="101"/>
                  </a:cubicBezTo>
                  <a:cubicBezTo>
                    <a:pt x="175" y="98"/>
                    <a:pt x="177" y="95"/>
                    <a:pt x="179" y="90"/>
                  </a:cubicBezTo>
                  <a:cubicBezTo>
                    <a:pt x="182" y="86"/>
                    <a:pt x="184" y="80"/>
                    <a:pt x="183" y="75"/>
                  </a:cubicBezTo>
                  <a:cubicBezTo>
                    <a:pt x="183" y="73"/>
                    <a:pt x="182" y="71"/>
                    <a:pt x="181" y="69"/>
                  </a:cubicBezTo>
                  <a:cubicBezTo>
                    <a:pt x="180" y="66"/>
                    <a:pt x="179" y="64"/>
                    <a:pt x="179" y="61"/>
                  </a:cubicBezTo>
                  <a:cubicBezTo>
                    <a:pt x="179" y="60"/>
                    <a:pt x="179" y="59"/>
                    <a:pt x="180" y="57"/>
                  </a:cubicBezTo>
                  <a:cubicBezTo>
                    <a:pt x="181" y="56"/>
                    <a:pt x="181" y="56"/>
                    <a:pt x="181" y="56"/>
                  </a:cubicBezTo>
                  <a:cubicBezTo>
                    <a:pt x="181" y="54"/>
                    <a:pt x="182" y="52"/>
                    <a:pt x="182" y="50"/>
                  </a:cubicBezTo>
                  <a:cubicBezTo>
                    <a:pt x="182" y="49"/>
                    <a:pt x="182" y="49"/>
                    <a:pt x="182" y="49"/>
                  </a:cubicBezTo>
                  <a:cubicBezTo>
                    <a:pt x="183" y="47"/>
                    <a:pt x="183" y="46"/>
                    <a:pt x="184" y="44"/>
                  </a:cubicBezTo>
                  <a:cubicBezTo>
                    <a:pt x="185" y="42"/>
                    <a:pt x="185" y="39"/>
                    <a:pt x="185" y="35"/>
                  </a:cubicBezTo>
                  <a:cubicBezTo>
                    <a:pt x="185" y="35"/>
                    <a:pt x="185" y="35"/>
                    <a:pt x="185" y="35"/>
                  </a:cubicBezTo>
                  <a:cubicBezTo>
                    <a:pt x="185" y="32"/>
                    <a:pt x="185" y="29"/>
                    <a:pt x="184" y="25"/>
                  </a:cubicBezTo>
                  <a:cubicBezTo>
                    <a:pt x="183" y="23"/>
                    <a:pt x="182" y="22"/>
                    <a:pt x="181" y="21"/>
                  </a:cubicBezTo>
                  <a:cubicBezTo>
                    <a:pt x="180" y="20"/>
                    <a:pt x="180" y="19"/>
                    <a:pt x="179" y="19"/>
                  </a:cubicBezTo>
                  <a:cubicBezTo>
                    <a:pt x="179" y="18"/>
                    <a:pt x="178" y="17"/>
                    <a:pt x="177" y="16"/>
                  </a:cubicBezTo>
                  <a:cubicBezTo>
                    <a:pt x="175" y="12"/>
                    <a:pt x="173" y="7"/>
                    <a:pt x="168" y="5"/>
                  </a:cubicBezTo>
                  <a:cubicBezTo>
                    <a:pt x="167" y="4"/>
                    <a:pt x="166" y="4"/>
                    <a:pt x="165" y="3"/>
                  </a:cubicBezTo>
                  <a:cubicBezTo>
                    <a:pt x="163" y="2"/>
                    <a:pt x="160" y="0"/>
                    <a:pt x="157" y="0"/>
                  </a:cubicBezTo>
                  <a:cubicBezTo>
                    <a:pt x="151" y="0"/>
                    <a:pt x="149" y="6"/>
                    <a:pt x="149" y="9"/>
                  </a:cubicBezTo>
                  <a:cubicBezTo>
                    <a:pt x="149" y="10"/>
                    <a:pt x="149" y="10"/>
                    <a:pt x="149" y="10"/>
                  </a:cubicBezTo>
                  <a:cubicBezTo>
                    <a:pt x="148" y="12"/>
                    <a:pt x="148" y="14"/>
                    <a:pt x="148" y="15"/>
                  </a:cubicBezTo>
                  <a:cubicBezTo>
                    <a:pt x="147" y="17"/>
                    <a:pt x="147" y="20"/>
                    <a:pt x="146" y="22"/>
                  </a:cubicBezTo>
                  <a:cubicBezTo>
                    <a:pt x="146" y="24"/>
                    <a:pt x="146" y="27"/>
                    <a:pt x="146" y="30"/>
                  </a:cubicBezTo>
                  <a:cubicBezTo>
                    <a:pt x="146" y="31"/>
                    <a:pt x="146" y="33"/>
                    <a:pt x="146" y="34"/>
                  </a:cubicBezTo>
                  <a:cubicBezTo>
                    <a:pt x="146" y="36"/>
                    <a:pt x="145" y="37"/>
                    <a:pt x="145" y="38"/>
                  </a:cubicBezTo>
                  <a:cubicBezTo>
                    <a:pt x="145" y="40"/>
                    <a:pt x="145" y="43"/>
                    <a:pt x="145" y="46"/>
                  </a:cubicBezTo>
                  <a:cubicBezTo>
                    <a:pt x="145" y="47"/>
                    <a:pt x="146" y="49"/>
                    <a:pt x="146" y="50"/>
                  </a:cubicBezTo>
                  <a:cubicBezTo>
                    <a:pt x="146" y="52"/>
                    <a:pt x="147" y="54"/>
                    <a:pt x="147" y="55"/>
                  </a:cubicBezTo>
                  <a:cubicBezTo>
                    <a:pt x="146" y="58"/>
                    <a:pt x="144" y="62"/>
                    <a:pt x="143" y="62"/>
                  </a:cubicBezTo>
                  <a:cubicBezTo>
                    <a:pt x="143" y="62"/>
                    <a:pt x="142" y="62"/>
                    <a:pt x="141" y="59"/>
                  </a:cubicBezTo>
                  <a:cubicBezTo>
                    <a:pt x="140" y="54"/>
                    <a:pt x="140" y="49"/>
                    <a:pt x="141" y="44"/>
                  </a:cubicBezTo>
                  <a:cubicBezTo>
                    <a:pt x="142" y="41"/>
                    <a:pt x="142" y="39"/>
                    <a:pt x="142" y="37"/>
                  </a:cubicBezTo>
                  <a:cubicBezTo>
                    <a:pt x="143" y="29"/>
                    <a:pt x="140" y="22"/>
                    <a:pt x="138" y="16"/>
                  </a:cubicBezTo>
                  <a:cubicBezTo>
                    <a:pt x="136" y="14"/>
                    <a:pt x="135" y="13"/>
                    <a:pt x="134" y="12"/>
                  </a:cubicBezTo>
                  <a:cubicBezTo>
                    <a:pt x="131" y="10"/>
                    <a:pt x="131" y="10"/>
                    <a:pt x="131" y="10"/>
                  </a:cubicBezTo>
                  <a:cubicBezTo>
                    <a:pt x="94" y="118"/>
                    <a:pt x="94" y="118"/>
                    <a:pt x="94" y="118"/>
                  </a:cubicBezTo>
                  <a:cubicBezTo>
                    <a:pt x="5" y="82"/>
                    <a:pt x="5" y="82"/>
                    <a:pt x="5" y="82"/>
                  </a:cubicBezTo>
                  <a:cubicBezTo>
                    <a:pt x="4" y="84"/>
                    <a:pt x="4" y="84"/>
                    <a:pt x="4" y="84"/>
                  </a:cubicBezTo>
                  <a:cubicBezTo>
                    <a:pt x="0" y="88"/>
                    <a:pt x="1" y="93"/>
                    <a:pt x="2" y="98"/>
                  </a:cubicBezTo>
                  <a:cubicBezTo>
                    <a:pt x="2" y="98"/>
                    <a:pt x="2" y="99"/>
                    <a:pt x="2" y="100"/>
                  </a:cubicBezTo>
                  <a:cubicBezTo>
                    <a:pt x="3" y="101"/>
                    <a:pt x="3" y="102"/>
                    <a:pt x="3" y="104"/>
                  </a:cubicBezTo>
                  <a:cubicBezTo>
                    <a:pt x="3" y="105"/>
                    <a:pt x="3" y="107"/>
                    <a:pt x="4" y="109"/>
                  </a:cubicBezTo>
                  <a:cubicBezTo>
                    <a:pt x="5" y="116"/>
                    <a:pt x="11" y="118"/>
                    <a:pt x="15" y="121"/>
                  </a:cubicBezTo>
                  <a:cubicBezTo>
                    <a:pt x="18" y="122"/>
                    <a:pt x="20" y="123"/>
                    <a:pt x="21" y="124"/>
                  </a:cubicBezTo>
                  <a:cubicBezTo>
                    <a:pt x="24" y="126"/>
                    <a:pt x="26" y="127"/>
                    <a:pt x="30" y="128"/>
                  </a:cubicBezTo>
                  <a:cubicBezTo>
                    <a:pt x="30" y="128"/>
                    <a:pt x="30" y="128"/>
                    <a:pt x="30" y="128"/>
                  </a:cubicBezTo>
                  <a:cubicBezTo>
                    <a:pt x="31" y="128"/>
                    <a:pt x="32" y="127"/>
                    <a:pt x="32" y="127"/>
                  </a:cubicBezTo>
                  <a:cubicBezTo>
                    <a:pt x="33" y="127"/>
                    <a:pt x="33" y="127"/>
                    <a:pt x="34" y="127"/>
                  </a:cubicBezTo>
                  <a:cubicBezTo>
                    <a:pt x="35" y="127"/>
                    <a:pt x="35" y="128"/>
                    <a:pt x="35" y="128"/>
                  </a:cubicBezTo>
                  <a:cubicBezTo>
                    <a:pt x="36" y="130"/>
                    <a:pt x="37" y="134"/>
                    <a:pt x="35" y="137"/>
                  </a:cubicBezTo>
                  <a:cubicBezTo>
                    <a:pt x="35" y="138"/>
                    <a:pt x="34" y="139"/>
                    <a:pt x="34" y="140"/>
                  </a:cubicBezTo>
                  <a:cubicBezTo>
                    <a:pt x="33" y="141"/>
                    <a:pt x="31" y="143"/>
                    <a:pt x="31" y="146"/>
                  </a:cubicBezTo>
                  <a:cubicBezTo>
                    <a:pt x="29" y="152"/>
                    <a:pt x="32" y="159"/>
                    <a:pt x="36" y="163"/>
                  </a:cubicBezTo>
                  <a:cubicBezTo>
                    <a:pt x="39" y="165"/>
                    <a:pt x="43" y="165"/>
                    <a:pt x="46" y="165"/>
                  </a:cubicBezTo>
                  <a:cubicBezTo>
                    <a:pt x="46" y="165"/>
                    <a:pt x="49" y="165"/>
                    <a:pt x="49" y="165"/>
                  </a:cubicBezTo>
                  <a:cubicBezTo>
                    <a:pt x="51" y="165"/>
                    <a:pt x="52" y="166"/>
                    <a:pt x="54" y="166"/>
                  </a:cubicBezTo>
                  <a:cubicBezTo>
                    <a:pt x="55" y="166"/>
                    <a:pt x="57" y="167"/>
                    <a:pt x="59" y="167"/>
                  </a:cubicBezTo>
                  <a:cubicBezTo>
                    <a:pt x="63" y="167"/>
                    <a:pt x="68" y="168"/>
                    <a:pt x="72" y="169"/>
                  </a:cubicBezTo>
                  <a:cubicBezTo>
                    <a:pt x="73" y="169"/>
                    <a:pt x="74" y="170"/>
                    <a:pt x="74" y="170"/>
                  </a:cubicBezTo>
                  <a:cubicBezTo>
                    <a:pt x="76" y="171"/>
                    <a:pt x="78" y="172"/>
                    <a:pt x="81" y="172"/>
                  </a:cubicBezTo>
                  <a:cubicBezTo>
                    <a:pt x="81" y="172"/>
                    <a:pt x="82" y="172"/>
                    <a:pt x="82" y="172"/>
                  </a:cubicBezTo>
                  <a:cubicBezTo>
                    <a:pt x="86" y="172"/>
                    <a:pt x="90" y="171"/>
                    <a:pt x="93" y="170"/>
                  </a:cubicBezTo>
                  <a:cubicBezTo>
                    <a:pt x="96" y="169"/>
                    <a:pt x="98" y="168"/>
                    <a:pt x="101" y="167"/>
                  </a:cubicBezTo>
                  <a:cubicBezTo>
                    <a:pt x="101" y="167"/>
                    <a:pt x="102" y="167"/>
                    <a:pt x="102" y="167"/>
                  </a:cubicBezTo>
                  <a:cubicBezTo>
                    <a:pt x="104" y="167"/>
                    <a:pt x="106" y="168"/>
                    <a:pt x="108" y="168"/>
                  </a:cubicBezTo>
                  <a:cubicBezTo>
                    <a:pt x="110" y="169"/>
                    <a:pt x="113" y="169"/>
                    <a:pt x="115" y="169"/>
                  </a:cubicBezTo>
                  <a:cubicBezTo>
                    <a:pt x="117" y="169"/>
                    <a:pt x="118" y="169"/>
                    <a:pt x="120" y="169"/>
                  </a:cubicBezTo>
                  <a:cubicBezTo>
                    <a:pt x="123" y="168"/>
                    <a:pt x="126" y="165"/>
                    <a:pt x="129" y="161"/>
                  </a:cubicBezTo>
                  <a:cubicBezTo>
                    <a:pt x="130" y="160"/>
                    <a:pt x="131" y="159"/>
                    <a:pt x="131" y="158"/>
                  </a:cubicBezTo>
                  <a:cubicBezTo>
                    <a:pt x="132" y="156"/>
                    <a:pt x="133" y="154"/>
                    <a:pt x="134" y="154"/>
                  </a:cubicBezTo>
                  <a:cubicBezTo>
                    <a:pt x="134" y="153"/>
                    <a:pt x="134" y="153"/>
                    <a:pt x="134" y="153"/>
                  </a:cubicBezTo>
                  <a:cubicBezTo>
                    <a:pt x="134" y="153"/>
                    <a:pt x="135" y="154"/>
                    <a:pt x="135" y="154"/>
                  </a:cubicBezTo>
                  <a:cubicBezTo>
                    <a:pt x="135" y="155"/>
                    <a:pt x="135" y="156"/>
                    <a:pt x="134" y="158"/>
                  </a:cubicBezTo>
                  <a:cubicBezTo>
                    <a:pt x="133" y="159"/>
                    <a:pt x="133" y="160"/>
                    <a:pt x="132" y="162"/>
                  </a:cubicBezTo>
                  <a:cubicBezTo>
                    <a:pt x="132" y="164"/>
                    <a:pt x="132" y="165"/>
                    <a:pt x="133" y="167"/>
                  </a:cubicBezTo>
                  <a:cubicBezTo>
                    <a:pt x="135" y="169"/>
                    <a:pt x="138" y="169"/>
                    <a:pt x="140" y="169"/>
                  </a:cubicBezTo>
                  <a:cubicBezTo>
                    <a:pt x="141" y="169"/>
                    <a:pt x="143" y="169"/>
                    <a:pt x="144" y="169"/>
                  </a:cubicBezTo>
                  <a:cubicBezTo>
                    <a:pt x="144" y="170"/>
                    <a:pt x="145" y="171"/>
                    <a:pt x="145" y="173"/>
                  </a:cubicBezTo>
                  <a:cubicBezTo>
                    <a:pt x="145" y="173"/>
                    <a:pt x="145" y="174"/>
                    <a:pt x="145" y="174"/>
                  </a:cubicBezTo>
                  <a:cubicBezTo>
                    <a:pt x="146" y="177"/>
                    <a:pt x="146" y="180"/>
                    <a:pt x="148" y="182"/>
                  </a:cubicBezTo>
                  <a:cubicBezTo>
                    <a:pt x="151" y="184"/>
                    <a:pt x="154" y="184"/>
                    <a:pt x="157" y="184"/>
                  </a:cubicBezTo>
                  <a:cubicBezTo>
                    <a:pt x="157" y="184"/>
                    <a:pt x="158" y="184"/>
                    <a:pt x="159" y="184"/>
                  </a:cubicBezTo>
                  <a:cubicBezTo>
                    <a:pt x="162" y="185"/>
                    <a:pt x="164" y="186"/>
                    <a:pt x="167" y="188"/>
                  </a:cubicBezTo>
                  <a:cubicBezTo>
                    <a:pt x="171" y="190"/>
                    <a:pt x="174" y="191"/>
                    <a:pt x="177" y="191"/>
                  </a:cubicBezTo>
                  <a:cubicBezTo>
                    <a:pt x="179" y="191"/>
                    <a:pt x="182" y="191"/>
                    <a:pt x="184" y="189"/>
                  </a:cubicBezTo>
                  <a:cubicBezTo>
                    <a:pt x="185" y="189"/>
                    <a:pt x="185" y="189"/>
                    <a:pt x="185" y="189"/>
                  </a:cubicBezTo>
                  <a:cubicBezTo>
                    <a:pt x="189" y="187"/>
                    <a:pt x="194" y="185"/>
                    <a:pt x="195" y="179"/>
                  </a:cubicBezTo>
                  <a:cubicBezTo>
                    <a:pt x="195" y="178"/>
                    <a:pt x="195" y="177"/>
                    <a:pt x="195" y="176"/>
                  </a:cubicBezTo>
                  <a:cubicBezTo>
                    <a:pt x="195" y="175"/>
                    <a:pt x="195" y="174"/>
                    <a:pt x="195" y="173"/>
                  </a:cubicBezTo>
                  <a:cubicBezTo>
                    <a:pt x="195" y="173"/>
                    <a:pt x="195" y="172"/>
                    <a:pt x="195" y="172"/>
                  </a:cubicBezTo>
                  <a:cubicBezTo>
                    <a:pt x="196" y="170"/>
                    <a:pt x="196" y="167"/>
                    <a:pt x="195" y="165"/>
                  </a:cubicBezTo>
                  <a:cubicBezTo>
                    <a:pt x="194" y="163"/>
                    <a:pt x="192" y="162"/>
                    <a:pt x="189" y="161"/>
                  </a:cubicBezTo>
                  <a:cubicBezTo>
                    <a:pt x="190" y="160"/>
                    <a:pt x="191" y="158"/>
                    <a:pt x="191" y="156"/>
                  </a:cubicBezTo>
                  <a:cubicBezTo>
                    <a:pt x="191" y="156"/>
                    <a:pt x="191" y="155"/>
                    <a:pt x="191" y="154"/>
                  </a:cubicBezTo>
                  <a:cubicBezTo>
                    <a:pt x="192" y="154"/>
                    <a:pt x="192" y="155"/>
                    <a:pt x="192" y="155"/>
                  </a:cubicBezTo>
                  <a:cubicBezTo>
                    <a:pt x="193" y="156"/>
                    <a:pt x="194" y="157"/>
                    <a:pt x="196" y="158"/>
                  </a:cubicBezTo>
                  <a:cubicBezTo>
                    <a:pt x="197" y="158"/>
                    <a:pt x="197" y="158"/>
                    <a:pt x="198" y="158"/>
                  </a:cubicBezTo>
                  <a:cubicBezTo>
                    <a:pt x="200" y="158"/>
                    <a:pt x="201" y="158"/>
                    <a:pt x="201" y="157"/>
                  </a:cubicBezTo>
                  <a:cubicBezTo>
                    <a:pt x="201" y="157"/>
                    <a:pt x="202" y="157"/>
                    <a:pt x="202" y="157"/>
                  </a:cubicBezTo>
                  <a:cubicBezTo>
                    <a:pt x="202" y="157"/>
                    <a:pt x="202" y="158"/>
                    <a:pt x="202" y="158"/>
                  </a:cubicBezTo>
                  <a:cubicBezTo>
                    <a:pt x="203" y="159"/>
                    <a:pt x="204" y="161"/>
                    <a:pt x="207" y="161"/>
                  </a:cubicBezTo>
                  <a:cubicBezTo>
                    <a:pt x="207" y="161"/>
                    <a:pt x="208" y="161"/>
                    <a:pt x="208" y="161"/>
                  </a:cubicBezTo>
                  <a:cubicBezTo>
                    <a:pt x="211" y="160"/>
                    <a:pt x="213" y="158"/>
                    <a:pt x="214" y="154"/>
                  </a:cubicBezTo>
                  <a:cubicBezTo>
                    <a:pt x="215" y="150"/>
                    <a:pt x="215" y="145"/>
                    <a:pt x="212" y="14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19" name="Freeform 21"/>
            <p:cNvSpPr>
              <a:spLocks/>
            </p:cNvSpPr>
            <p:nvPr/>
          </p:nvSpPr>
          <p:spPr bwMode="auto">
            <a:xfrm>
              <a:off x="3302692" y="749469"/>
              <a:ext cx="119963" cy="125226"/>
            </a:xfrm>
            <a:custGeom>
              <a:avLst/>
              <a:gdLst>
                <a:gd name="T0" fmla="*/ 18 w 33"/>
                <a:gd name="T1" fmla="*/ 1 h 38"/>
                <a:gd name="T2" fmla="*/ 11 w 33"/>
                <a:gd name="T3" fmla="*/ 0 h 38"/>
                <a:gd name="T4" fmla="*/ 5 w 33"/>
                <a:gd name="T5" fmla="*/ 1 h 38"/>
                <a:gd name="T6" fmla="*/ 1 w 33"/>
                <a:gd name="T7" fmla="*/ 12 h 38"/>
                <a:gd name="T8" fmla="*/ 3 w 33"/>
                <a:gd name="T9" fmla="*/ 16 h 38"/>
                <a:gd name="T10" fmla="*/ 4 w 33"/>
                <a:gd name="T11" fmla="*/ 17 h 38"/>
                <a:gd name="T12" fmla="*/ 5 w 33"/>
                <a:gd name="T13" fmla="*/ 18 h 38"/>
                <a:gd name="T14" fmla="*/ 9 w 33"/>
                <a:gd name="T15" fmla="*/ 26 h 38"/>
                <a:gd name="T16" fmla="*/ 18 w 33"/>
                <a:gd name="T17" fmla="*/ 38 h 38"/>
                <a:gd name="T18" fmla="*/ 24 w 33"/>
                <a:gd name="T19" fmla="*/ 35 h 38"/>
                <a:gd name="T20" fmla="*/ 32 w 33"/>
                <a:gd name="T21" fmla="*/ 15 h 38"/>
                <a:gd name="T22" fmla="*/ 18 w 33"/>
                <a:gd name="T23"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8">
                  <a:moveTo>
                    <a:pt x="18" y="1"/>
                  </a:moveTo>
                  <a:cubicBezTo>
                    <a:pt x="15" y="1"/>
                    <a:pt x="13" y="0"/>
                    <a:pt x="11" y="0"/>
                  </a:cubicBezTo>
                  <a:cubicBezTo>
                    <a:pt x="9" y="0"/>
                    <a:pt x="7" y="1"/>
                    <a:pt x="5" y="1"/>
                  </a:cubicBezTo>
                  <a:cubicBezTo>
                    <a:pt x="2" y="3"/>
                    <a:pt x="0" y="7"/>
                    <a:pt x="1" y="12"/>
                  </a:cubicBezTo>
                  <a:cubicBezTo>
                    <a:pt x="2" y="13"/>
                    <a:pt x="3" y="15"/>
                    <a:pt x="3" y="16"/>
                  </a:cubicBezTo>
                  <a:cubicBezTo>
                    <a:pt x="3" y="16"/>
                    <a:pt x="4" y="16"/>
                    <a:pt x="4" y="17"/>
                  </a:cubicBezTo>
                  <a:cubicBezTo>
                    <a:pt x="5" y="18"/>
                    <a:pt x="5" y="18"/>
                    <a:pt x="5" y="18"/>
                  </a:cubicBezTo>
                  <a:cubicBezTo>
                    <a:pt x="6" y="21"/>
                    <a:pt x="8" y="23"/>
                    <a:pt x="9" y="26"/>
                  </a:cubicBezTo>
                  <a:cubicBezTo>
                    <a:pt x="10" y="30"/>
                    <a:pt x="12" y="38"/>
                    <a:pt x="18" y="38"/>
                  </a:cubicBezTo>
                  <a:cubicBezTo>
                    <a:pt x="20" y="38"/>
                    <a:pt x="22" y="37"/>
                    <a:pt x="24" y="35"/>
                  </a:cubicBezTo>
                  <a:cubicBezTo>
                    <a:pt x="27" y="31"/>
                    <a:pt x="33" y="22"/>
                    <a:pt x="32" y="15"/>
                  </a:cubicBezTo>
                  <a:cubicBezTo>
                    <a:pt x="31" y="8"/>
                    <a:pt x="24" y="3"/>
                    <a:pt x="18" y="1"/>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0" name="Freeform 22"/>
            <p:cNvSpPr>
              <a:spLocks/>
            </p:cNvSpPr>
            <p:nvPr/>
          </p:nvSpPr>
          <p:spPr bwMode="auto">
            <a:xfrm>
              <a:off x="3263159" y="743270"/>
              <a:ext cx="28628" cy="39675"/>
            </a:xfrm>
            <a:custGeom>
              <a:avLst/>
              <a:gdLst>
                <a:gd name="T0" fmla="*/ 5 w 8"/>
                <a:gd name="T1" fmla="*/ 3 h 12"/>
                <a:gd name="T2" fmla="*/ 5 w 8"/>
                <a:gd name="T3" fmla="*/ 3 h 12"/>
                <a:gd name="T4" fmla="*/ 5 w 8"/>
                <a:gd name="T5" fmla="*/ 0 h 12"/>
                <a:gd name="T6" fmla="*/ 0 w 8"/>
                <a:gd name="T7" fmla="*/ 6 h 12"/>
                <a:gd name="T8" fmla="*/ 3 w 8"/>
                <a:gd name="T9" fmla="*/ 6 h 12"/>
                <a:gd name="T10" fmla="*/ 3 w 8"/>
                <a:gd name="T11" fmla="*/ 6 h 12"/>
                <a:gd name="T12" fmla="*/ 0 w 8"/>
                <a:gd name="T13" fmla="*/ 6 h 12"/>
                <a:gd name="T14" fmla="*/ 1 w 8"/>
                <a:gd name="T15" fmla="*/ 10 h 12"/>
                <a:gd name="T16" fmla="*/ 5 w 8"/>
                <a:gd name="T17" fmla="*/ 12 h 12"/>
                <a:gd name="T18" fmla="*/ 5 w 8"/>
                <a:gd name="T19" fmla="*/ 9 h 12"/>
                <a:gd name="T20" fmla="*/ 7 w 8"/>
                <a:gd name="T21" fmla="*/ 8 h 12"/>
                <a:gd name="T22" fmla="*/ 5 w 8"/>
                <a:gd name="T23"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12">
                  <a:moveTo>
                    <a:pt x="5" y="3"/>
                  </a:moveTo>
                  <a:cubicBezTo>
                    <a:pt x="5" y="3"/>
                    <a:pt x="5" y="3"/>
                    <a:pt x="5" y="3"/>
                  </a:cubicBezTo>
                  <a:cubicBezTo>
                    <a:pt x="5" y="0"/>
                    <a:pt x="5" y="0"/>
                    <a:pt x="5" y="0"/>
                  </a:cubicBezTo>
                  <a:cubicBezTo>
                    <a:pt x="2" y="0"/>
                    <a:pt x="0" y="3"/>
                    <a:pt x="0" y="6"/>
                  </a:cubicBezTo>
                  <a:cubicBezTo>
                    <a:pt x="3" y="6"/>
                    <a:pt x="3" y="6"/>
                    <a:pt x="3" y="6"/>
                  </a:cubicBezTo>
                  <a:cubicBezTo>
                    <a:pt x="3" y="6"/>
                    <a:pt x="3" y="6"/>
                    <a:pt x="3" y="6"/>
                  </a:cubicBezTo>
                  <a:cubicBezTo>
                    <a:pt x="0" y="6"/>
                    <a:pt x="0" y="6"/>
                    <a:pt x="0" y="6"/>
                  </a:cubicBezTo>
                  <a:cubicBezTo>
                    <a:pt x="0" y="7"/>
                    <a:pt x="0" y="8"/>
                    <a:pt x="1" y="10"/>
                  </a:cubicBezTo>
                  <a:cubicBezTo>
                    <a:pt x="2" y="11"/>
                    <a:pt x="3" y="12"/>
                    <a:pt x="5" y="12"/>
                  </a:cubicBezTo>
                  <a:cubicBezTo>
                    <a:pt x="5" y="9"/>
                    <a:pt x="5" y="9"/>
                    <a:pt x="5" y="9"/>
                  </a:cubicBezTo>
                  <a:cubicBezTo>
                    <a:pt x="6" y="9"/>
                    <a:pt x="6" y="9"/>
                    <a:pt x="7" y="8"/>
                  </a:cubicBezTo>
                  <a:cubicBezTo>
                    <a:pt x="8" y="6"/>
                    <a:pt x="8" y="4"/>
                    <a:pt x="5" y="3"/>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1" name="Freeform 23"/>
            <p:cNvSpPr>
              <a:spLocks/>
            </p:cNvSpPr>
            <p:nvPr/>
          </p:nvSpPr>
          <p:spPr bwMode="auto">
            <a:xfrm>
              <a:off x="3436287" y="1389235"/>
              <a:ext cx="54529" cy="58273"/>
            </a:xfrm>
            <a:custGeom>
              <a:avLst/>
              <a:gdLst>
                <a:gd name="T0" fmla="*/ 9 w 15"/>
                <a:gd name="T1" fmla="*/ 0 h 18"/>
                <a:gd name="T2" fmla="*/ 5 w 15"/>
                <a:gd name="T3" fmla="*/ 1 h 18"/>
                <a:gd name="T4" fmla="*/ 0 w 15"/>
                <a:gd name="T5" fmla="*/ 11 h 18"/>
                <a:gd name="T6" fmla="*/ 3 w 15"/>
                <a:gd name="T7" fmla="*/ 17 h 18"/>
                <a:gd name="T8" fmla="*/ 6 w 15"/>
                <a:gd name="T9" fmla="*/ 18 h 18"/>
                <a:gd name="T10" fmla="*/ 12 w 15"/>
                <a:gd name="T11" fmla="*/ 13 h 18"/>
                <a:gd name="T12" fmla="*/ 12 w 15"/>
                <a:gd name="T13" fmla="*/ 12 h 18"/>
                <a:gd name="T14" fmla="*/ 13 w 15"/>
                <a:gd name="T15" fmla="*/ 3 h 18"/>
                <a:gd name="T16" fmla="*/ 9 w 15"/>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8">
                  <a:moveTo>
                    <a:pt x="9" y="0"/>
                  </a:moveTo>
                  <a:cubicBezTo>
                    <a:pt x="8" y="0"/>
                    <a:pt x="7" y="1"/>
                    <a:pt x="5" y="1"/>
                  </a:cubicBezTo>
                  <a:cubicBezTo>
                    <a:pt x="2" y="3"/>
                    <a:pt x="0" y="8"/>
                    <a:pt x="0" y="11"/>
                  </a:cubicBezTo>
                  <a:cubicBezTo>
                    <a:pt x="0" y="15"/>
                    <a:pt x="2" y="16"/>
                    <a:pt x="3" y="17"/>
                  </a:cubicBezTo>
                  <a:cubicBezTo>
                    <a:pt x="4" y="17"/>
                    <a:pt x="5" y="18"/>
                    <a:pt x="6" y="18"/>
                  </a:cubicBezTo>
                  <a:cubicBezTo>
                    <a:pt x="9" y="18"/>
                    <a:pt x="11" y="14"/>
                    <a:pt x="12" y="13"/>
                  </a:cubicBezTo>
                  <a:cubicBezTo>
                    <a:pt x="12" y="12"/>
                    <a:pt x="12" y="12"/>
                    <a:pt x="12" y="12"/>
                  </a:cubicBezTo>
                  <a:cubicBezTo>
                    <a:pt x="14" y="9"/>
                    <a:pt x="15" y="6"/>
                    <a:pt x="13" y="3"/>
                  </a:cubicBezTo>
                  <a:cubicBezTo>
                    <a:pt x="12" y="1"/>
                    <a:pt x="11" y="0"/>
                    <a:pt x="9"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2" name="Freeform 24"/>
            <p:cNvSpPr>
              <a:spLocks/>
            </p:cNvSpPr>
            <p:nvPr/>
          </p:nvSpPr>
          <p:spPr bwMode="auto">
            <a:xfrm>
              <a:off x="3466278" y="1174740"/>
              <a:ext cx="65434" cy="55794"/>
            </a:xfrm>
            <a:custGeom>
              <a:avLst/>
              <a:gdLst>
                <a:gd name="T0" fmla="*/ 10 w 18"/>
                <a:gd name="T1" fmla="*/ 1 h 17"/>
                <a:gd name="T2" fmla="*/ 7 w 18"/>
                <a:gd name="T3" fmla="*/ 0 h 17"/>
                <a:gd name="T4" fmla="*/ 3 w 18"/>
                <a:gd name="T5" fmla="*/ 2 h 17"/>
                <a:gd name="T6" fmla="*/ 5 w 18"/>
                <a:gd name="T7" fmla="*/ 12 h 17"/>
                <a:gd name="T8" fmla="*/ 5 w 18"/>
                <a:gd name="T9" fmla="*/ 13 h 17"/>
                <a:gd name="T10" fmla="*/ 11 w 18"/>
                <a:gd name="T11" fmla="*/ 17 h 17"/>
                <a:gd name="T12" fmla="*/ 11 w 18"/>
                <a:gd name="T13" fmla="*/ 17 h 17"/>
                <a:gd name="T14" fmla="*/ 16 w 18"/>
                <a:gd name="T15" fmla="*/ 13 h 17"/>
                <a:gd name="T16" fmla="*/ 10 w 18"/>
                <a:gd name="T17" fmla="*/ 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7">
                  <a:moveTo>
                    <a:pt x="10" y="1"/>
                  </a:moveTo>
                  <a:cubicBezTo>
                    <a:pt x="9" y="0"/>
                    <a:pt x="8" y="0"/>
                    <a:pt x="7" y="0"/>
                  </a:cubicBezTo>
                  <a:cubicBezTo>
                    <a:pt x="5" y="0"/>
                    <a:pt x="4" y="1"/>
                    <a:pt x="3" y="2"/>
                  </a:cubicBezTo>
                  <a:cubicBezTo>
                    <a:pt x="0" y="6"/>
                    <a:pt x="3" y="10"/>
                    <a:pt x="5" y="12"/>
                  </a:cubicBezTo>
                  <a:cubicBezTo>
                    <a:pt x="5" y="13"/>
                    <a:pt x="5" y="13"/>
                    <a:pt x="5" y="13"/>
                  </a:cubicBezTo>
                  <a:cubicBezTo>
                    <a:pt x="6" y="14"/>
                    <a:pt x="8" y="17"/>
                    <a:pt x="11" y="17"/>
                  </a:cubicBezTo>
                  <a:cubicBezTo>
                    <a:pt x="11" y="17"/>
                    <a:pt x="11" y="17"/>
                    <a:pt x="11" y="17"/>
                  </a:cubicBezTo>
                  <a:cubicBezTo>
                    <a:pt x="12" y="17"/>
                    <a:pt x="15" y="16"/>
                    <a:pt x="16" y="13"/>
                  </a:cubicBezTo>
                  <a:cubicBezTo>
                    <a:pt x="18" y="8"/>
                    <a:pt x="15" y="2"/>
                    <a:pt x="10" y="1"/>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3" name="Freeform 25"/>
            <p:cNvSpPr>
              <a:spLocks/>
            </p:cNvSpPr>
            <p:nvPr/>
          </p:nvSpPr>
          <p:spPr bwMode="auto">
            <a:xfrm>
              <a:off x="3212720" y="1401633"/>
              <a:ext cx="50439" cy="49594"/>
            </a:xfrm>
            <a:custGeom>
              <a:avLst/>
              <a:gdLst>
                <a:gd name="T0" fmla="*/ 6 w 14"/>
                <a:gd name="T1" fmla="*/ 0 h 15"/>
                <a:gd name="T2" fmla="*/ 0 w 14"/>
                <a:gd name="T3" fmla="*/ 5 h 15"/>
                <a:gd name="T4" fmla="*/ 3 w 14"/>
                <a:gd name="T5" fmla="*/ 11 h 15"/>
                <a:gd name="T6" fmla="*/ 3 w 14"/>
                <a:gd name="T7" fmla="*/ 11 h 15"/>
                <a:gd name="T8" fmla="*/ 8 w 14"/>
                <a:gd name="T9" fmla="*/ 15 h 15"/>
                <a:gd name="T10" fmla="*/ 8 w 14"/>
                <a:gd name="T11" fmla="*/ 15 h 15"/>
                <a:gd name="T12" fmla="*/ 13 w 14"/>
                <a:gd name="T13" fmla="*/ 13 h 15"/>
                <a:gd name="T14" fmla="*/ 13 w 14"/>
                <a:gd name="T15" fmla="*/ 5 h 15"/>
                <a:gd name="T16" fmla="*/ 6 w 14"/>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15">
                  <a:moveTo>
                    <a:pt x="6" y="0"/>
                  </a:moveTo>
                  <a:cubicBezTo>
                    <a:pt x="3" y="0"/>
                    <a:pt x="1" y="2"/>
                    <a:pt x="0" y="5"/>
                  </a:cubicBezTo>
                  <a:cubicBezTo>
                    <a:pt x="0" y="7"/>
                    <a:pt x="0" y="9"/>
                    <a:pt x="3" y="11"/>
                  </a:cubicBezTo>
                  <a:cubicBezTo>
                    <a:pt x="3" y="11"/>
                    <a:pt x="3" y="11"/>
                    <a:pt x="3" y="11"/>
                  </a:cubicBezTo>
                  <a:cubicBezTo>
                    <a:pt x="4" y="15"/>
                    <a:pt x="7" y="15"/>
                    <a:pt x="8" y="15"/>
                  </a:cubicBezTo>
                  <a:cubicBezTo>
                    <a:pt x="8" y="15"/>
                    <a:pt x="8" y="15"/>
                    <a:pt x="8" y="15"/>
                  </a:cubicBezTo>
                  <a:cubicBezTo>
                    <a:pt x="10" y="15"/>
                    <a:pt x="11" y="14"/>
                    <a:pt x="13" y="13"/>
                  </a:cubicBezTo>
                  <a:cubicBezTo>
                    <a:pt x="14" y="10"/>
                    <a:pt x="14" y="7"/>
                    <a:pt x="13" y="5"/>
                  </a:cubicBezTo>
                  <a:cubicBezTo>
                    <a:pt x="12" y="2"/>
                    <a:pt x="9" y="0"/>
                    <a:pt x="6"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4" name="Freeform 26"/>
            <p:cNvSpPr>
              <a:spLocks/>
            </p:cNvSpPr>
            <p:nvPr/>
          </p:nvSpPr>
          <p:spPr bwMode="auto">
            <a:xfrm>
              <a:off x="3353131" y="1411552"/>
              <a:ext cx="51802" cy="43395"/>
            </a:xfrm>
            <a:custGeom>
              <a:avLst/>
              <a:gdLst>
                <a:gd name="T0" fmla="*/ 8 w 14"/>
                <a:gd name="T1" fmla="*/ 0 h 13"/>
                <a:gd name="T2" fmla="*/ 1 w 14"/>
                <a:gd name="T3" fmla="*/ 4 h 13"/>
                <a:gd name="T4" fmla="*/ 0 w 14"/>
                <a:gd name="T5" fmla="*/ 9 h 13"/>
                <a:gd name="T6" fmla="*/ 3 w 14"/>
                <a:gd name="T7" fmla="*/ 13 h 13"/>
                <a:gd name="T8" fmla="*/ 6 w 14"/>
                <a:gd name="T9" fmla="*/ 13 h 13"/>
                <a:gd name="T10" fmla="*/ 13 w 14"/>
                <a:gd name="T11" fmla="*/ 10 h 13"/>
                <a:gd name="T12" fmla="*/ 13 w 14"/>
                <a:gd name="T13" fmla="*/ 3 h 13"/>
                <a:gd name="T14" fmla="*/ 8 w 14"/>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13">
                  <a:moveTo>
                    <a:pt x="8" y="0"/>
                  </a:moveTo>
                  <a:cubicBezTo>
                    <a:pt x="5" y="0"/>
                    <a:pt x="2" y="1"/>
                    <a:pt x="1" y="4"/>
                  </a:cubicBezTo>
                  <a:cubicBezTo>
                    <a:pt x="0" y="6"/>
                    <a:pt x="0" y="8"/>
                    <a:pt x="0" y="9"/>
                  </a:cubicBezTo>
                  <a:cubicBezTo>
                    <a:pt x="1" y="10"/>
                    <a:pt x="1" y="12"/>
                    <a:pt x="3" y="13"/>
                  </a:cubicBezTo>
                  <a:cubicBezTo>
                    <a:pt x="4" y="13"/>
                    <a:pt x="5" y="13"/>
                    <a:pt x="6" y="13"/>
                  </a:cubicBezTo>
                  <a:cubicBezTo>
                    <a:pt x="8" y="13"/>
                    <a:pt x="11" y="12"/>
                    <a:pt x="13" y="10"/>
                  </a:cubicBezTo>
                  <a:cubicBezTo>
                    <a:pt x="14" y="8"/>
                    <a:pt x="14" y="5"/>
                    <a:pt x="13" y="3"/>
                  </a:cubicBezTo>
                  <a:cubicBezTo>
                    <a:pt x="13" y="1"/>
                    <a:pt x="10" y="0"/>
                    <a:pt x="8"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5" name="Freeform 27"/>
            <p:cNvSpPr>
              <a:spLocks noEditPoints="1"/>
            </p:cNvSpPr>
            <p:nvPr/>
          </p:nvSpPr>
          <p:spPr bwMode="auto">
            <a:xfrm>
              <a:off x="2426145" y="765587"/>
              <a:ext cx="3125853" cy="1802751"/>
            </a:xfrm>
            <a:custGeom>
              <a:avLst/>
              <a:gdLst>
                <a:gd name="T0" fmla="*/ 834 w 863"/>
                <a:gd name="T1" fmla="*/ 311 h 547"/>
                <a:gd name="T2" fmla="*/ 792 w 863"/>
                <a:gd name="T3" fmla="*/ 284 h 547"/>
                <a:gd name="T4" fmla="*/ 774 w 863"/>
                <a:gd name="T5" fmla="*/ 241 h 547"/>
                <a:gd name="T6" fmla="*/ 848 w 863"/>
                <a:gd name="T7" fmla="*/ 263 h 547"/>
                <a:gd name="T8" fmla="*/ 847 w 863"/>
                <a:gd name="T9" fmla="*/ 195 h 547"/>
                <a:gd name="T10" fmla="*/ 790 w 863"/>
                <a:gd name="T11" fmla="*/ 178 h 547"/>
                <a:gd name="T12" fmla="*/ 735 w 863"/>
                <a:gd name="T13" fmla="*/ 169 h 547"/>
                <a:gd name="T14" fmla="*/ 725 w 863"/>
                <a:gd name="T15" fmla="*/ 129 h 547"/>
                <a:gd name="T16" fmla="*/ 689 w 863"/>
                <a:gd name="T17" fmla="*/ 93 h 547"/>
                <a:gd name="T18" fmla="*/ 665 w 863"/>
                <a:gd name="T19" fmla="*/ 87 h 547"/>
                <a:gd name="T20" fmla="*/ 614 w 863"/>
                <a:gd name="T21" fmla="*/ 63 h 547"/>
                <a:gd name="T22" fmla="*/ 550 w 863"/>
                <a:gd name="T23" fmla="*/ 63 h 547"/>
                <a:gd name="T24" fmla="*/ 523 w 863"/>
                <a:gd name="T25" fmla="*/ 14 h 547"/>
                <a:gd name="T26" fmla="*/ 480 w 863"/>
                <a:gd name="T27" fmla="*/ 95 h 547"/>
                <a:gd name="T28" fmla="*/ 467 w 863"/>
                <a:gd name="T29" fmla="*/ 13 h 547"/>
                <a:gd name="T30" fmla="*/ 446 w 863"/>
                <a:gd name="T31" fmla="*/ 151 h 547"/>
                <a:gd name="T32" fmla="*/ 494 w 863"/>
                <a:gd name="T33" fmla="*/ 169 h 547"/>
                <a:gd name="T34" fmla="*/ 483 w 863"/>
                <a:gd name="T35" fmla="*/ 244 h 547"/>
                <a:gd name="T36" fmla="*/ 462 w 863"/>
                <a:gd name="T37" fmla="*/ 226 h 547"/>
                <a:gd name="T38" fmla="*/ 428 w 863"/>
                <a:gd name="T39" fmla="*/ 227 h 547"/>
                <a:gd name="T40" fmla="*/ 397 w 863"/>
                <a:gd name="T41" fmla="*/ 176 h 547"/>
                <a:gd name="T42" fmla="*/ 394 w 863"/>
                <a:gd name="T43" fmla="*/ 112 h 547"/>
                <a:gd name="T44" fmla="*/ 424 w 863"/>
                <a:gd name="T45" fmla="*/ 35 h 547"/>
                <a:gd name="T46" fmla="*/ 364 w 863"/>
                <a:gd name="T47" fmla="*/ 58 h 547"/>
                <a:gd name="T48" fmla="*/ 346 w 863"/>
                <a:gd name="T49" fmla="*/ 121 h 547"/>
                <a:gd name="T50" fmla="*/ 368 w 863"/>
                <a:gd name="T51" fmla="*/ 186 h 547"/>
                <a:gd name="T52" fmla="*/ 376 w 863"/>
                <a:gd name="T53" fmla="*/ 219 h 547"/>
                <a:gd name="T54" fmla="*/ 348 w 863"/>
                <a:gd name="T55" fmla="*/ 269 h 547"/>
                <a:gd name="T56" fmla="*/ 338 w 863"/>
                <a:gd name="T57" fmla="*/ 226 h 547"/>
                <a:gd name="T58" fmla="*/ 315 w 863"/>
                <a:gd name="T59" fmla="*/ 242 h 547"/>
                <a:gd name="T60" fmla="*/ 293 w 863"/>
                <a:gd name="T61" fmla="*/ 239 h 547"/>
                <a:gd name="T62" fmla="*/ 246 w 863"/>
                <a:gd name="T63" fmla="*/ 229 h 547"/>
                <a:gd name="T64" fmla="*/ 205 w 863"/>
                <a:gd name="T65" fmla="*/ 179 h 547"/>
                <a:gd name="T66" fmla="*/ 188 w 863"/>
                <a:gd name="T67" fmla="*/ 204 h 547"/>
                <a:gd name="T68" fmla="*/ 162 w 863"/>
                <a:gd name="T69" fmla="*/ 247 h 547"/>
                <a:gd name="T70" fmla="*/ 132 w 863"/>
                <a:gd name="T71" fmla="*/ 198 h 547"/>
                <a:gd name="T72" fmla="*/ 81 w 863"/>
                <a:gd name="T73" fmla="*/ 180 h 547"/>
                <a:gd name="T74" fmla="*/ 71 w 863"/>
                <a:gd name="T75" fmla="*/ 129 h 547"/>
                <a:gd name="T76" fmla="*/ 339 w 863"/>
                <a:gd name="T77" fmla="*/ 547 h 547"/>
                <a:gd name="T78" fmla="*/ 370 w 863"/>
                <a:gd name="T79" fmla="*/ 480 h 547"/>
                <a:gd name="T80" fmla="*/ 403 w 863"/>
                <a:gd name="T81" fmla="*/ 448 h 547"/>
                <a:gd name="T82" fmla="*/ 466 w 863"/>
                <a:gd name="T83" fmla="*/ 385 h 547"/>
                <a:gd name="T84" fmla="*/ 489 w 863"/>
                <a:gd name="T85" fmla="*/ 308 h 547"/>
                <a:gd name="T86" fmla="*/ 526 w 863"/>
                <a:gd name="T87" fmla="*/ 303 h 547"/>
                <a:gd name="T88" fmla="*/ 552 w 863"/>
                <a:gd name="T89" fmla="*/ 244 h 547"/>
                <a:gd name="T90" fmla="*/ 538 w 863"/>
                <a:gd name="T91" fmla="*/ 185 h 547"/>
                <a:gd name="T92" fmla="*/ 531 w 863"/>
                <a:gd name="T93" fmla="*/ 170 h 547"/>
                <a:gd name="T94" fmla="*/ 595 w 863"/>
                <a:gd name="T95" fmla="*/ 161 h 547"/>
                <a:gd name="T96" fmla="*/ 613 w 863"/>
                <a:gd name="T97" fmla="*/ 200 h 547"/>
                <a:gd name="T98" fmla="*/ 671 w 863"/>
                <a:gd name="T99" fmla="*/ 215 h 547"/>
                <a:gd name="T100" fmla="*/ 675 w 863"/>
                <a:gd name="T101" fmla="*/ 310 h 547"/>
                <a:gd name="T102" fmla="*/ 621 w 863"/>
                <a:gd name="T103" fmla="*/ 342 h 547"/>
                <a:gd name="T104" fmla="*/ 685 w 863"/>
                <a:gd name="T105" fmla="*/ 353 h 547"/>
                <a:gd name="T106" fmla="*/ 728 w 863"/>
                <a:gd name="T107" fmla="*/ 369 h 547"/>
                <a:gd name="T108" fmla="*/ 776 w 863"/>
                <a:gd name="T109" fmla="*/ 396 h 547"/>
                <a:gd name="T110" fmla="*/ 837 w 863"/>
                <a:gd name="T111" fmla="*/ 378 h 547"/>
                <a:gd name="T112" fmla="*/ 825 w 863"/>
                <a:gd name="T113" fmla="*/ 361 h 547"/>
                <a:gd name="T114" fmla="*/ 493 w 863"/>
                <a:gd name="T115" fmla="*/ 121 h 547"/>
                <a:gd name="T116" fmla="*/ 457 w 863"/>
                <a:gd name="T117" fmla="*/ 345 h 547"/>
                <a:gd name="T118" fmla="*/ 573 w 863"/>
                <a:gd name="T119" fmla="*/ 140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63" h="547">
                  <a:moveTo>
                    <a:pt x="862" y="359"/>
                  </a:moveTo>
                  <a:cubicBezTo>
                    <a:pt x="863" y="356"/>
                    <a:pt x="863" y="352"/>
                    <a:pt x="862" y="349"/>
                  </a:cubicBezTo>
                  <a:cubicBezTo>
                    <a:pt x="860" y="347"/>
                    <a:pt x="859" y="344"/>
                    <a:pt x="856" y="342"/>
                  </a:cubicBezTo>
                  <a:cubicBezTo>
                    <a:pt x="856" y="342"/>
                    <a:pt x="855" y="342"/>
                    <a:pt x="855" y="341"/>
                  </a:cubicBezTo>
                  <a:cubicBezTo>
                    <a:pt x="855" y="341"/>
                    <a:pt x="854" y="341"/>
                    <a:pt x="854" y="340"/>
                  </a:cubicBezTo>
                  <a:cubicBezTo>
                    <a:pt x="854" y="340"/>
                    <a:pt x="855" y="339"/>
                    <a:pt x="856" y="339"/>
                  </a:cubicBezTo>
                  <a:cubicBezTo>
                    <a:pt x="858" y="335"/>
                    <a:pt x="858" y="330"/>
                    <a:pt x="854" y="326"/>
                  </a:cubicBezTo>
                  <a:cubicBezTo>
                    <a:pt x="853" y="324"/>
                    <a:pt x="851" y="324"/>
                    <a:pt x="849" y="323"/>
                  </a:cubicBezTo>
                  <a:cubicBezTo>
                    <a:pt x="848" y="323"/>
                    <a:pt x="847" y="323"/>
                    <a:pt x="847" y="323"/>
                  </a:cubicBezTo>
                  <a:cubicBezTo>
                    <a:pt x="847" y="322"/>
                    <a:pt x="847" y="322"/>
                    <a:pt x="847" y="321"/>
                  </a:cubicBezTo>
                  <a:cubicBezTo>
                    <a:pt x="847" y="320"/>
                    <a:pt x="847" y="318"/>
                    <a:pt x="846" y="316"/>
                  </a:cubicBezTo>
                  <a:cubicBezTo>
                    <a:pt x="845" y="315"/>
                    <a:pt x="842" y="315"/>
                    <a:pt x="841" y="315"/>
                  </a:cubicBezTo>
                  <a:cubicBezTo>
                    <a:pt x="841" y="315"/>
                    <a:pt x="841" y="315"/>
                    <a:pt x="841" y="315"/>
                  </a:cubicBezTo>
                  <a:cubicBezTo>
                    <a:pt x="840" y="315"/>
                    <a:pt x="839" y="315"/>
                    <a:pt x="839" y="315"/>
                  </a:cubicBezTo>
                  <a:cubicBezTo>
                    <a:pt x="838" y="315"/>
                    <a:pt x="838" y="315"/>
                    <a:pt x="838" y="315"/>
                  </a:cubicBezTo>
                  <a:cubicBezTo>
                    <a:pt x="838" y="315"/>
                    <a:pt x="838" y="315"/>
                    <a:pt x="838" y="315"/>
                  </a:cubicBezTo>
                  <a:cubicBezTo>
                    <a:pt x="837" y="315"/>
                    <a:pt x="837" y="314"/>
                    <a:pt x="837" y="313"/>
                  </a:cubicBezTo>
                  <a:cubicBezTo>
                    <a:pt x="836" y="313"/>
                    <a:pt x="835" y="312"/>
                    <a:pt x="834" y="311"/>
                  </a:cubicBezTo>
                  <a:cubicBezTo>
                    <a:pt x="834" y="310"/>
                    <a:pt x="833" y="310"/>
                    <a:pt x="833" y="310"/>
                  </a:cubicBezTo>
                  <a:cubicBezTo>
                    <a:pt x="833" y="310"/>
                    <a:pt x="833" y="310"/>
                    <a:pt x="833" y="310"/>
                  </a:cubicBezTo>
                  <a:cubicBezTo>
                    <a:pt x="833" y="309"/>
                    <a:pt x="834" y="307"/>
                    <a:pt x="834" y="306"/>
                  </a:cubicBezTo>
                  <a:cubicBezTo>
                    <a:pt x="836" y="303"/>
                    <a:pt x="836" y="303"/>
                    <a:pt x="836" y="303"/>
                  </a:cubicBezTo>
                  <a:cubicBezTo>
                    <a:pt x="833" y="302"/>
                    <a:pt x="833" y="302"/>
                    <a:pt x="833" y="302"/>
                  </a:cubicBezTo>
                  <a:cubicBezTo>
                    <a:pt x="831" y="301"/>
                    <a:pt x="830" y="301"/>
                    <a:pt x="829" y="301"/>
                  </a:cubicBezTo>
                  <a:cubicBezTo>
                    <a:pt x="828" y="301"/>
                    <a:pt x="826" y="301"/>
                    <a:pt x="826" y="301"/>
                  </a:cubicBezTo>
                  <a:cubicBezTo>
                    <a:pt x="825" y="301"/>
                    <a:pt x="824" y="301"/>
                    <a:pt x="824" y="301"/>
                  </a:cubicBezTo>
                  <a:cubicBezTo>
                    <a:pt x="824" y="300"/>
                    <a:pt x="824" y="299"/>
                    <a:pt x="824" y="299"/>
                  </a:cubicBezTo>
                  <a:cubicBezTo>
                    <a:pt x="824" y="297"/>
                    <a:pt x="823" y="292"/>
                    <a:pt x="817" y="292"/>
                  </a:cubicBezTo>
                  <a:cubicBezTo>
                    <a:pt x="815" y="292"/>
                    <a:pt x="813" y="293"/>
                    <a:pt x="812" y="294"/>
                  </a:cubicBezTo>
                  <a:cubicBezTo>
                    <a:pt x="811" y="294"/>
                    <a:pt x="810" y="295"/>
                    <a:pt x="810" y="295"/>
                  </a:cubicBezTo>
                  <a:cubicBezTo>
                    <a:pt x="810" y="295"/>
                    <a:pt x="809" y="294"/>
                    <a:pt x="808" y="293"/>
                  </a:cubicBezTo>
                  <a:cubicBezTo>
                    <a:pt x="807" y="292"/>
                    <a:pt x="807" y="291"/>
                    <a:pt x="806" y="290"/>
                  </a:cubicBezTo>
                  <a:cubicBezTo>
                    <a:pt x="804" y="289"/>
                    <a:pt x="801" y="289"/>
                    <a:pt x="800" y="289"/>
                  </a:cubicBezTo>
                  <a:cubicBezTo>
                    <a:pt x="798" y="289"/>
                    <a:pt x="798" y="289"/>
                    <a:pt x="798" y="289"/>
                  </a:cubicBezTo>
                  <a:cubicBezTo>
                    <a:pt x="797" y="289"/>
                    <a:pt x="796" y="289"/>
                    <a:pt x="796" y="289"/>
                  </a:cubicBezTo>
                  <a:cubicBezTo>
                    <a:pt x="794" y="288"/>
                    <a:pt x="793" y="287"/>
                    <a:pt x="792" y="284"/>
                  </a:cubicBezTo>
                  <a:cubicBezTo>
                    <a:pt x="791" y="281"/>
                    <a:pt x="790" y="278"/>
                    <a:pt x="787" y="276"/>
                  </a:cubicBezTo>
                  <a:cubicBezTo>
                    <a:pt x="786" y="276"/>
                    <a:pt x="786" y="276"/>
                    <a:pt x="785" y="276"/>
                  </a:cubicBezTo>
                  <a:cubicBezTo>
                    <a:pt x="785" y="275"/>
                    <a:pt x="785" y="274"/>
                    <a:pt x="785" y="274"/>
                  </a:cubicBezTo>
                  <a:cubicBezTo>
                    <a:pt x="784" y="273"/>
                    <a:pt x="783" y="270"/>
                    <a:pt x="779" y="270"/>
                  </a:cubicBezTo>
                  <a:cubicBezTo>
                    <a:pt x="779" y="270"/>
                    <a:pt x="778" y="270"/>
                    <a:pt x="777" y="270"/>
                  </a:cubicBezTo>
                  <a:cubicBezTo>
                    <a:pt x="776" y="271"/>
                    <a:pt x="775" y="271"/>
                    <a:pt x="775" y="272"/>
                  </a:cubicBezTo>
                  <a:cubicBezTo>
                    <a:pt x="775" y="272"/>
                    <a:pt x="775" y="272"/>
                    <a:pt x="775" y="271"/>
                  </a:cubicBezTo>
                  <a:cubicBezTo>
                    <a:pt x="774" y="270"/>
                    <a:pt x="772" y="270"/>
                    <a:pt x="771" y="268"/>
                  </a:cubicBezTo>
                  <a:cubicBezTo>
                    <a:pt x="771" y="268"/>
                    <a:pt x="771" y="268"/>
                    <a:pt x="770" y="268"/>
                  </a:cubicBezTo>
                  <a:cubicBezTo>
                    <a:pt x="771" y="268"/>
                    <a:pt x="772" y="268"/>
                    <a:pt x="772" y="268"/>
                  </a:cubicBezTo>
                  <a:cubicBezTo>
                    <a:pt x="773" y="268"/>
                    <a:pt x="774" y="268"/>
                    <a:pt x="775" y="268"/>
                  </a:cubicBezTo>
                  <a:cubicBezTo>
                    <a:pt x="777" y="267"/>
                    <a:pt x="779" y="266"/>
                    <a:pt x="780" y="263"/>
                  </a:cubicBezTo>
                  <a:cubicBezTo>
                    <a:pt x="781" y="261"/>
                    <a:pt x="780" y="258"/>
                    <a:pt x="779" y="256"/>
                  </a:cubicBezTo>
                  <a:cubicBezTo>
                    <a:pt x="777" y="253"/>
                    <a:pt x="774" y="252"/>
                    <a:pt x="771" y="251"/>
                  </a:cubicBezTo>
                  <a:cubicBezTo>
                    <a:pt x="768" y="250"/>
                    <a:pt x="766" y="249"/>
                    <a:pt x="765" y="247"/>
                  </a:cubicBezTo>
                  <a:cubicBezTo>
                    <a:pt x="765" y="246"/>
                    <a:pt x="765" y="246"/>
                    <a:pt x="765" y="246"/>
                  </a:cubicBezTo>
                  <a:cubicBezTo>
                    <a:pt x="765" y="244"/>
                    <a:pt x="768" y="243"/>
                    <a:pt x="770" y="243"/>
                  </a:cubicBezTo>
                  <a:cubicBezTo>
                    <a:pt x="772" y="242"/>
                    <a:pt x="773" y="242"/>
                    <a:pt x="774" y="241"/>
                  </a:cubicBezTo>
                  <a:cubicBezTo>
                    <a:pt x="776" y="240"/>
                    <a:pt x="776" y="240"/>
                    <a:pt x="776" y="240"/>
                  </a:cubicBezTo>
                  <a:cubicBezTo>
                    <a:pt x="776" y="240"/>
                    <a:pt x="777" y="240"/>
                    <a:pt x="777" y="239"/>
                  </a:cubicBezTo>
                  <a:cubicBezTo>
                    <a:pt x="777" y="239"/>
                    <a:pt x="777" y="240"/>
                    <a:pt x="779" y="240"/>
                  </a:cubicBezTo>
                  <a:cubicBezTo>
                    <a:pt x="779" y="241"/>
                    <a:pt x="779" y="241"/>
                    <a:pt x="779" y="241"/>
                  </a:cubicBezTo>
                  <a:cubicBezTo>
                    <a:pt x="782" y="243"/>
                    <a:pt x="784" y="245"/>
                    <a:pt x="788" y="247"/>
                  </a:cubicBezTo>
                  <a:cubicBezTo>
                    <a:pt x="789" y="248"/>
                    <a:pt x="789" y="248"/>
                    <a:pt x="790" y="248"/>
                  </a:cubicBezTo>
                  <a:cubicBezTo>
                    <a:pt x="792" y="249"/>
                    <a:pt x="793" y="249"/>
                    <a:pt x="794" y="251"/>
                  </a:cubicBezTo>
                  <a:cubicBezTo>
                    <a:pt x="795" y="251"/>
                    <a:pt x="795" y="251"/>
                    <a:pt x="795" y="251"/>
                  </a:cubicBezTo>
                  <a:cubicBezTo>
                    <a:pt x="797" y="253"/>
                    <a:pt x="799" y="256"/>
                    <a:pt x="802" y="256"/>
                  </a:cubicBezTo>
                  <a:cubicBezTo>
                    <a:pt x="803" y="256"/>
                    <a:pt x="804" y="256"/>
                    <a:pt x="805" y="255"/>
                  </a:cubicBezTo>
                  <a:cubicBezTo>
                    <a:pt x="805" y="258"/>
                    <a:pt x="805" y="261"/>
                    <a:pt x="807" y="262"/>
                  </a:cubicBezTo>
                  <a:cubicBezTo>
                    <a:pt x="809" y="264"/>
                    <a:pt x="812" y="265"/>
                    <a:pt x="814" y="266"/>
                  </a:cubicBezTo>
                  <a:cubicBezTo>
                    <a:pt x="815" y="266"/>
                    <a:pt x="816" y="266"/>
                    <a:pt x="816" y="266"/>
                  </a:cubicBezTo>
                  <a:cubicBezTo>
                    <a:pt x="818" y="267"/>
                    <a:pt x="820" y="268"/>
                    <a:pt x="822" y="270"/>
                  </a:cubicBezTo>
                  <a:cubicBezTo>
                    <a:pt x="826" y="275"/>
                    <a:pt x="830" y="278"/>
                    <a:pt x="838" y="278"/>
                  </a:cubicBezTo>
                  <a:cubicBezTo>
                    <a:pt x="843" y="278"/>
                    <a:pt x="847" y="277"/>
                    <a:pt x="849" y="274"/>
                  </a:cubicBezTo>
                  <a:cubicBezTo>
                    <a:pt x="850" y="272"/>
                    <a:pt x="851" y="270"/>
                    <a:pt x="849" y="266"/>
                  </a:cubicBezTo>
                  <a:cubicBezTo>
                    <a:pt x="848" y="263"/>
                    <a:pt x="848" y="263"/>
                    <a:pt x="848" y="263"/>
                  </a:cubicBezTo>
                  <a:cubicBezTo>
                    <a:pt x="847" y="260"/>
                    <a:pt x="845" y="255"/>
                    <a:pt x="843" y="252"/>
                  </a:cubicBezTo>
                  <a:cubicBezTo>
                    <a:pt x="844" y="252"/>
                    <a:pt x="844" y="252"/>
                    <a:pt x="845" y="252"/>
                  </a:cubicBezTo>
                  <a:cubicBezTo>
                    <a:pt x="846" y="252"/>
                    <a:pt x="846" y="252"/>
                    <a:pt x="847" y="251"/>
                  </a:cubicBezTo>
                  <a:cubicBezTo>
                    <a:pt x="850" y="250"/>
                    <a:pt x="851" y="247"/>
                    <a:pt x="852" y="245"/>
                  </a:cubicBezTo>
                  <a:cubicBezTo>
                    <a:pt x="852" y="244"/>
                    <a:pt x="852" y="243"/>
                    <a:pt x="853" y="242"/>
                  </a:cubicBezTo>
                  <a:cubicBezTo>
                    <a:pt x="855" y="239"/>
                    <a:pt x="855" y="237"/>
                    <a:pt x="853" y="234"/>
                  </a:cubicBezTo>
                  <a:cubicBezTo>
                    <a:pt x="853" y="234"/>
                    <a:pt x="852" y="234"/>
                    <a:pt x="852" y="233"/>
                  </a:cubicBezTo>
                  <a:cubicBezTo>
                    <a:pt x="852" y="233"/>
                    <a:pt x="853" y="232"/>
                    <a:pt x="853" y="231"/>
                  </a:cubicBezTo>
                  <a:cubicBezTo>
                    <a:pt x="854" y="230"/>
                    <a:pt x="855" y="229"/>
                    <a:pt x="854" y="227"/>
                  </a:cubicBezTo>
                  <a:cubicBezTo>
                    <a:pt x="853" y="225"/>
                    <a:pt x="851" y="224"/>
                    <a:pt x="850" y="223"/>
                  </a:cubicBezTo>
                  <a:cubicBezTo>
                    <a:pt x="849" y="223"/>
                    <a:pt x="849" y="223"/>
                    <a:pt x="849" y="223"/>
                  </a:cubicBezTo>
                  <a:cubicBezTo>
                    <a:pt x="848" y="222"/>
                    <a:pt x="848" y="222"/>
                    <a:pt x="847" y="221"/>
                  </a:cubicBezTo>
                  <a:cubicBezTo>
                    <a:pt x="851" y="221"/>
                    <a:pt x="853" y="219"/>
                    <a:pt x="854" y="218"/>
                  </a:cubicBezTo>
                  <a:cubicBezTo>
                    <a:pt x="855" y="215"/>
                    <a:pt x="855" y="213"/>
                    <a:pt x="854" y="211"/>
                  </a:cubicBezTo>
                  <a:cubicBezTo>
                    <a:pt x="854" y="210"/>
                    <a:pt x="854" y="209"/>
                    <a:pt x="854" y="209"/>
                  </a:cubicBezTo>
                  <a:cubicBezTo>
                    <a:pt x="854" y="208"/>
                    <a:pt x="855" y="208"/>
                    <a:pt x="855" y="207"/>
                  </a:cubicBezTo>
                  <a:cubicBezTo>
                    <a:pt x="856" y="205"/>
                    <a:pt x="858" y="200"/>
                    <a:pt x="852" y="197"/>
                  </a:cubicBezTo>
                  <a:cubicBezTo>
                    <a:pt x="850" y="196"/>
                    <a:pt x="848" y="196"/>
                    <a:pt x="847" y="195"/>
                  </a:cubicBezTo>
                  <a:cubicBezTo>
                    <a:pt x="845" y="195"/>
                    <a:pt x="844" y="195"/>
                    <a:pt x="843" y="194"/>
                  </a:cubicBezTo>
                  <a:cubicBezTo>
                    <a:pt x="842" y="194"/>
                    <a:pt x="842" y="194"/>
                    <a:pt x="842" y="194"/>
                  </a:cubicBezTo>
                  <a:cubicBezTo>
                    <a:pt x="840" y="193"/>
                    <a:pt x="839" y="192"/>
                    <a:pt x="837" y="192"/>
                  </a:cubicBezTo>
                  <a:cubicBezTo>
                    <a:pt x="835" y="192"/>
                    <a:pt x="833" y="193"/>
                    <a:pt x="831" y="195"/>
                  </a:cubicBezTo>
                  <a:cubicBezTo>
                    <a:pt x="830" y="196"/>
                    <a:pt x="829" y="197"/>
                    <a:pt x="829" y="198"/>
                  </a:cubicBezTo>
                  <a:cubicBezTo>
                    <a:pt x="827" y="199"/>
                    <a:pt x="826" y="201"/>
                    <a:pt x="825" y="201"/>
                  </a:cubicBezTo>
                  <a:cubicBezTo>
                    <a:pt x="825" y="200"/>
                    <a:pt x="825" y="200"/>
                    <a:pt x="825" y="199"/>
                  </a:cubicBezTo>
                  <a:cubicBezTo>
                    <a:pt x="825" y="196"/>
                    <a:pt x="825" y="193"/>
                    <a:pt x="823" y="191"/>
                  </a:cubicBezTo>
                  <a:cubicBezTo>
                    <a:pt x="822" y="190"/>
                    <a:pt x="821" y="189"/>
                    <a:pt x="819" y="189"/>
                  </a:cubicBezTo>
                  <a:cubicBezTo>
                    <a:pt x="819" y="189"/>
                    <a:pt x="818" y="189"/>
                    <a:pt x="818" y="190"/>
                  </a:cubicBezTo>
                  <a:cubicBezTo>
                    <a:pt x="816" y="190"/>
                    <a:pt x="814" y="191"/>
                    <a:pt x="812" y="193"/>
                  </a:cubicBezTo>
                  <a:cubicBezTo>
                    <a:pt x="811" y="193"/>
                    <a:pt x="810" y="194"/>
                    <a:pt x="810" y="194"/>
                  </a:cubicBezTo>
                  <a:cubicBezTo>
                    <a:pt x="810" y="194"/>
                    <a:pt x="810" y="194"/>
                    <a:pt x="810" y="194"/>
                  </a:cubicBezTo>
                  <a:cubicBezTo>
                    <a:pt x="809" y="194"/>
                    <a:pt x="808" y="193"/>
                    <a:pt x="807" y="191"/>
                  </a:cubicBezTo>
                  <a:cubicBezTo>
                    <a:pt x="806" y="191"/>
                    <a:pt x="806" y="190"/>
                    <a:pt x="805" y="189"/>
                  </a:cubicBezTo>
                  <a:cubicBezTo>
                    <a:pt x="802" y="186"/>
                    <a:pt x="799" y="183"/>
                    <a:pt x="796" y="181"/>
                  </a:cubicBezTo>
                  <a:cubicBezTo>
                    <a:pt x="796" y="181"/>
                    <a:pt x="796" y="181"/>
                    <a:pt x="796" y="181"/>
                  </a:cubicBezTo>
                  <a:cubicBezTo>
                    <a:pt x="795" y="180"/>
                    <a:pt x="793" y="178"/>
                    <a:pt x="790" y="178"/>
                  </a:cubicBezTo>
                  <a:cubicBezTo>
                    <a:pt x="790" y="178"/>
                    <a:pt x="789" y="178"/>
                    <a:pt x="789" y="178"/>
                  </a:cubicBezTo>
                  <a:cubicBezTo>
                    <a:pt x="788" y="179"/>
                    <a:pt x="787" y="179"/>
                    <a:pt x="786" y="180"/>
                  </a:cubicBezTo>
                  <a:cubicBezTo>
                    <a:pt x="785" y="177"/>
                    <a:pt x="785" y="175"/>
                    <a:pt x="783" y="174"/>
                  </a:cubicBezTo>
                  <a:cubicBezTo>
                    <a:pt x="782" y="174"/>
                    <a:pt x="782" y="174"/>
                    <a:pt x="782" y="174"/>
                  </a:cubicBezTo>
                  <a:cubicBezTo>
                    <a:pt x="782" y="174"/>
                    <a:pt x="782" y="174"/>
                    <a:pt x="782" y="174"/>
                  </a:cubicBezTo>
                  <a:cubicBezTo>
                    <a:pt x="780" y="174"/>
                    <a:pt x="778" y="176"/>
                    <a:pt x="776" y="177"/>
                  </a:cubicBezTo>
                  <a:cubicBezTo>
                    <a:pt x="776" y="178"/>
                    <a:pt x="775" y="179"/>
                    <a:pt x="774" y="179"/>
                  </a:cubicBezTo>
                  <a:cubicBezTo>
                    <a:pt x="774" y="179"/>
                    <a:pt x="774" y="179"/>
                    <a:pt x="774" y="179"/>
                  </a:cubicBezTo>
                  <a:cubicBezTo>
                    <a:pt x="773" y="179"/>
                    <a:pt x="773" y="179"/>
                    <a:pt x="772" y="179"/>
                  </a:cubicBezTo>
                  <a:cubicBezTo>
                    <a:pt x="772" y="179"/>
                    <a:pt x="771" y="179"/>
                    <a:pt x="771" y="179"/>
                  </a:cubicBezTo>
                  <a:cubicBezTo>
                    <a:pt x="770" y="179"/>
                    <a:pt x="769" y="180"/>
                    <a:pt x="768" y="180"/>
                  </a:cubicBezTo>
                  <a:cubicBezTo>
                    <a:pt x="767" y="180"/>
                    <a:pt x="767" y="180"/>
                    <a:pt x="766" y="181"/>
                  </a:cubicBezTo>
                  <a:cubicBezTo>
                    <a:pt x="766" y="181"/>
                    <a:pt x="765" y="181"/>
                    <a:pt x="765" y="181"/>
                  </a:cubicBezTo>
                  <a:cubicBezTo>
                    <a:pt x="764" y="181"/>
                    <a:pt x="763" y="181"/>
                    <a:pt x="762" y="180"/>
                  </a:cubicBezTo>
                  <a:cubicBezTo>
                    <a:pt x="762" y="180"/>
                    <a:pt x="761" y="180"/>
                    <a:pt x="760" y="179"/>
                  </a:cubicBezTo>
                  <a:cubicBezTo>
                    <a:pt x="755" y="178"/>
                    <a:pt x="751" y="176"/>
                    <a:pt x="747" y="173"/>
                  </a:cubicBezTo>
                  <a:cubicBezTo>
                    <a:pt x="746" y="173"/>
                    <a:pt x="746" y="173"/>
                    <a:pt x="746" y="173"/>
                  </a:cubicBezTo>
                  <a:cubicBezTo>
                    <a:pt x="742" y="171"/>
                    <a:pt x="738" y="170"/>
                    <a:pt x="735" y="169"/>
                  </a:cubicBezTo>
                  <a:cubicBezTo>
                    <a:pt x="733" y="169"/>
                    <a:pt x="731" y="168"/>
                    <a:pt x="729" y="168"/>
                  </a:cubicBezTo>
                  <a:cubicBezTo>
                    <a:pt x="727" y="167"/>
                    <a:pt x="726" y="165"/>
                    <a:pt x="727" y="163"/>
                  </a:cubicBezTo>
                  <a:cubicBezTo>
                    <a:pt x="727" y="163"/>
                    <a:pt x="728" y="161"/>
                    <a:pt x="728" y="161"/>
                  </a:cubicBezTo>
                  <a:cubicBezTo>
                    <a:pt x="730" y="159"/>
                    <a:pt x="733" y="156"/>
                    <a:pt x="731" y="152"/>
                  </a:cubicBezTo>
                  <a:cubicBezTo>
                    <a:pt x="731" y="151"/>
                    <a:pt x="730" y="151"/>
                    <a:pt x="730" y="150"/>
                  </a:cubicBezTo>
                  <a:cubicBezTo>
                    <a:pt x="731" y="150"/>
                    <a:pt x="733" y="149"/>
                    <a:pt x="734" y="149"/>
                  </a:cubicBezTo>
                  <a:cubicBezTo>
                    <a:pt x="736" y="149"/>
                    <a:pt x="737" y="149"/>
                    <a:pt x="738" y="148"/>
                  </a:cubicBezTo>
                  <a:cubicBezTo>
                    <a:pt x="742" y="147"/>
                    <a:pt x="745" y="143"/>
                    <a:pt x="745" y="140"/>
                  </a:cubicBezTo>
                  <a:cubicBezTo>
                    <a:pt x="745" y="137"/>
                    <a:pt x="743" y="134"/>
                    <a:pt x="740" y="132"/>
                  </a:cubicBezTo>
                  <a:cubicBezTo>
                    <a:pt x="738" y="131"/>
                    <a:pt x="737" y="131"/>
                    <a:pt x="735" y="131"/>
                  </a:cubicBezTo>
                  <a:cubicBezTo>
                    <a:pt x="732" y="131"/>
                    <a:pt x="730" y="132"/>
                    <a:pt x="727" y="133"/>
                  </a:cubicBezTo>
                  <a:cubicBezTo>
                    <a:pt x="725" y="134"/>
                    <a:pt x="724" y="135"/>
                    <a:pt x="722" y="135"/>
                  </a:cubicBezTo>
                  <a:cubicBezTo>
                    <a:pt x="721" y="135"/>
                    <a:pt x="720" y="135"/>
                    <a:pt x="719" y="135"/>
                  </a:cubicBezTo>
                  <a:cubicBezTo>
                    <a:pt x="718" y="135"/>
                    <a:pt x="718" y="135"/>
                    <a:pt x="717" y="135"/>
                  </a:cubicBezTo>
                  <a:cubicBezTo>
                    <a:pt x="717" y="135"/>
                    <a:pt x="717" y="135"/>
                    <a:pt x="717" y="135"/>
                  </a:cubicBezTo>
                  <a:cubicBezTo>
                    <a:pt x="717" y="135"/>
                    <a:pt x="717" y="135"/>
                    <a:pt x="718" y="134"/>
                  </a:cubicBezTo>
                  <a:cubicBezTo>
                    <a:pt x="718" y="132"/>
                    <a:pt x="721" y="129"/>
                    <a:pt x="724" y="129"/>
                  </a:cubicBezTo>
                  <a:cubicBezTo>
                    <a:pt x="724" y="129"/>
                    <a:pt x="725" y="129"/>
                    <a:pt x="725" y="129"/>
                  </a:cubicBezTo>
                  <a:cubicBezTo>
                    <a:pt x="727" y="129"/>
                    <a:pt x="732" y="129"/>
                    <a:pt x="733" y="125"/>
                  </a:cubicBezTo>
                  <a:cubicBezTo>
                    <a:pt x="734" y="121"/>
                    <a:pt x="732" y="117"/>
                    <a:pt x="727" y="112"/>
                  </a:cubicBezTo>
                  <a:cubicBezTo>
                    <a:pt x="725" y="111"/>
                    <a:pt x="717" y="106"/>
                    <a:pt x="712" y="106"/>
                  </a:cubicBezTo>
                  <a:cubicBezTo>
                    <a:pt x="708" y="106"/>
                    <a:pt x="706" y="108"/>
                    <a:pt x="706" y="113"/>
                  </a:cubicBezTo>
                  <a:cubicBezTo>
                    <a:pt x="706" y="113"/>
                    <a:pt x="706" y="114"/>
                    <a:pt x="706" y="115"/>
                  </a:cubicBezTo>
                  <a:cubicBezTo>
                    <a:pt x="706" y="115"/>
                    <a:pt x="705" y="114"/>
                    <a:pt x="705" y="114"/>
                  </a:cubicBezTo>
                  <a:cubicBezTo>
                    <a:pt x="704" y="113"/>
                    <a:pt x="704" y="112"/>
                    <a:pt x="703" y="112"/>
                  </a:cubicBezTo>
                  <a:cubicBezTo>
                    <a:pt x="703" y="111"/>
                    <a:pt x="704" y="109"/>
                    <a:pt x="705" y="109"/>
                  </a:cubicBezTo>
                  <a:cubicBezTo>
                    <a:pt x="705" y="108"/>
                    <a:pt x="706" y="108"/>
                    <a:pt x="706" y="107"/>
                  </a:cubicBezTo>
                  <a:cubicBezTo>
                    <a:pt x="706" y="107"/>
                    <a:pt x="706" y="107"/>
                    <a:pt x="706" y="107"/>
                  </a:cubicBezTo>
                  <a:cubicBezTo>
                    <a:pt x="707" y="105"/>
                    <a:pt x="710" y="101"/>
                    <a:pt x="707" y="97"/>
                  </a:cubicBezTo>
                  <a:cubicBezTo>
                    <a:pt x="705" y="95"/>
                    <a:pt x="702" y="95"/>
                    <a:pt x="701" y="95"/>
                  </a:cubicBezTo>
                  <a:cubicBezTo>
                    <a:pt x="701" y="95"/>
                    <a:pt x="700" y="95"/>
                    <a:pt x="699" y="95"/>
                  </a:cubicBezTo>
                  <a:cubicBezTo>
                    <a:pt x="699" y="95"/>
                    <a:pt x="698" y="95"/>
                    <a:pt x="698" y="95"/>
                  </a:cubicBezTo>
                  <a:cubicBezTo>
                    <a:pt x="697" y="95"/>
                    <a:pt x="697" y="95"/>
                    <a:pt x="697" y="95"/>
                  </a:cubicBezTo>
                  <a:cubicBezTo>
                    <a:pt x="697" y="95"/>
                    <a:pt x="696" y="94"/>
                    <a:pt x="695" y="94"/>
                  </a:cubicBezTo>
                  <a:cubicBezTo>
                    <a:pt x="694" y="93"/>
                    <a:pt x="693" y="92"/>
                    <a:pt x="691" y="92"/>
                  </a:cubicBezTo>
                  <a:cubicBezTo>
                    <a:pt x="690" y="92"/>
                    <a:pt x="690" y="92"/>
                    <a:pt x="689" y="93"/>
                  </a:cubicBezTo>
                  <a:cubicBezTo>
                    <a:pt x="689" y="93"/>
                    <a:pt x="688" y="93"/>
                    <a:pt x="687" y="94"/>
                  </a:cubicBezTo>
                  <a:cubicBezTo>
                    <a:pt x="687" y="93"/>
                    <a:pt x="687" y="93"/>
                    <a:pt x="687" y="93"/>
                  </a:cubicBezTo>
                  <a:cubicBezTo>
                    <a:pt x="685" y="93"/>
                    <a:pt x="685" y="93"/>
                    <a:pt x="685" y="93"/>
                  </a:cubicBezTo>
                  <a:cubicBezTo>
                    <a:pt x="683" y="93"/>
                    <a:pt x="681" y="94"/>
                    <a:pt x="679" y="95"/>
                  </a:cubicBezTo>
                  <a:cubicBezTo>
                    <a:pt x="679" y="95"/>
                    <a:pt x="679" y="95"/>
                    <a:pt x="679" y="95"/>
                  </a:cubicBezTo>
                  <a:cubicBezTo>
                    <a:pt x="678" y="96"/>
                    <a:pt x="677" y="97"/>
                    <a:pt x="676" y="97"/>
                  </a:cubicBezTo>
                  <a:cubicBezTo>
                    <a:pt x="676" y="98"/>
                    <a:pt x="675" y="98"/>
                    <a:pt x="675" y="99"/>
                  </a:cubicBezTo>
                  <a:cubicBezTo>
                    <a:pt x="675" y="99"/>
                    <a:pt x="675" y="98"/>
                    <a:pt x="675" y="98"/>
                  </a:cubicBezTo>
                  <a:cubicBezTo>
                    <a:pt x="675" y="96"/>
                    <a:pt x="675" y="90"/>
                    <a:pt x="670" y="88"/>
                  </a:cubicBezTo>
                  <a:cubicBezTo>
                    <a:pt x="670" y="88"/>
                    <a:pt x="669" y="88"/>
                    <a:pt x="668" y="88"/>
                  </a:cubicBezTo>
                  <a:cubicBezTo>
                    <a:pt x="664" y="88"/>
                    <a:pt x="663" y="92"/>
                    <a:pt x="661" y="95"/>
                  </a:cubicBezTo>
                  <a:cubicBezTo>
                    <a:pt x="661" y="96"/>
                    <a:pt x="661" y="97"/>
                    <a:pt x="661" y="97"/>
                  </a:cubicBezTo>
                  <a:cubicBezTo>
                    <a:pt x="660" y="98"/>
                    <a:pt x="660" y="99"/>
                    <a:pt x="659" y="99"/>
                  </a:cubicBezTo>
                  <a:cubicBezTo>
                    <a:pt x="658" y="101"/>
                    <a:pt x="656" y="104"/>
                    <a:pt x="655" y="104"/>
                  </a:cubicBezTo>
                  <a:cubicBezTo>
                    <a:pt x="654" y="104"/>
                    <a:pt x="654" y="104"/>
                    <a:pt x="654" y="104"/>
                  </a:cubicBezTo>
                  <a:cubicBezTo>
                    <a:pt x="654" y="104"/>
                    <a:pt x="653" y="103"/>
                    <a:pt x="654" y="101"/>
                  </a:cubicBezTo>
                  <a:cubicBezTo>
                    <a:pt x="655" y="98"/>
                    <a:pt x="656" y="97"/>
                    <a:pt x="656" y="96"/>
                  </a:cubicBezTo>
                  <a:cubicBezTo>
                    <a:pt x="659" y="95"/>
                    <a:pt x="663" y="92"/>
                    <a:pt x="665" y="87"/>
                  </a:cubicBezTo>
                  <a:cubicBezTo>
                    <a:pt x="666" y="85"/>
                    <a:pt x="665" y="83"/>
                    <a:pt x="664" y="82"/>
                  </a:cubicBezTo>
                  <a:cubicBezTo>
                    <a:pt x="663" y="80"/>
                    <a:pt x="661" y="79"/>
                    <a:pt x="659" y="78"/>
                  </a:cubicBezTo>
                  <a:cubicBezTo>
                    <a:pt x="659" y="78"/>
                    <a:pt x="658" y="78"/>
                    <a:pt x="658" y="78"/>
                  </a:cubicBezTo>
                  <a:cubicBezTo>
                    <a:pt x="657" y="78"/>
                    <a:pt x="657" y="77"/>
                    <a:pt x="656" y="77"/>
                  </a:cubicBezTo>
                  <a:cubicBezTo>
                    <a:pt x="654" y="76"/>
                    <a:pt x="651" y="74"/>
                    <a:pt x="648" y="74"/>
                  </a:cubicBezTo>
                  <a:cubicBezTo>
                    <a:pt x="647" y="73"/>
                    <a:pt x="646" y="73"/>
                    <a:pt x="645" y="73"/>
                  </a:cubicBezTo>
                  <a:cubicBezTo>
                    <a:pt x="642" y="73"/>
                    <a:pt x="640" y="74"/>
                    <a:pt x="638" y="76"/>
                  </a:cubicBezTo>
                  <a:cubicBezTo>
                    <a:pt x="637" y="78"/>
                    <a:pt x="637" y="80"/>
                    <a:pt x="637" y="82"/>
                  </a:cubicBezTo>
                  <a:cubicBezTo>
                    <a:pt x="637" y="83"/>
                    <a:pt x="637" y="84"/>
                    <a:pt x="637" y="85"/>
                  </a:cubicBezTo>
                  <a:cubicBezTo>
                    <a:pt x="637" y="86"/>
                    <a:pt x="636" y="87"/>
                    <a:pt x="636" y="87"/>
                  </a:cubicBezTo>
                  <a:cubicBezTo>
                    <a:pt x="636" y="87"/>
                    <a:pt x="636" y="86"/>
                    <a:pt x="635" y="86"/>
                  </a:cubicBezTo>
                  <a:cubicBezTo>
                    <a:pt x="634" y="82"/>
                    <a:pt x="632" y="77"/>
                    <a:pt x="627" y="76"/>
                  </a:cubicBezTo>
                  <a:cubicBezTo>
                    <a:pt x="626" y="76"/>
                    <a:pt x="626" y="76"/>
                    <a:pt x="625" y="76"/>
                  </a:cubicBezTo>
                  <a:cubicBezTo>
                    <a:pt x="623" y="76"/>
                    <a:pt x="621" y="77"/>
                    <a:pt x="619" y="78"/>
                  </a:cubicBezTo>
                  <a:cubicBezTo>
                    <a:pt x="619" y="78"/>
                    <a:pt x="618" y="79"/>
                    <a:pt x="617" y="79"/>
                  </a:cubicBezTo>
                  <a:cubicBezTo>
                    <a:pt x="618" y="79"/>
                    <a:pt x="618" y="78"/>
                    <a:pt x="618" y="77"/>
                  </a:cubicBezTo>
                  <a:cubicBezTo>
                    <a:pt x="620" y="75"/>
                    <a:pt x="622" y="72"/>
                    <a:pt x="621" y="70"/>
                  </a:cubicBezTo>
                  <a:cubicBezTo>
                    <a:pt x="621" y="64"/>
                    <a:pt x="616" y="63"/>
                    <a:pt x="614" y="63"/>
                  </a:cubicBezTo>
                  <a:cubicBezTo>
                    <a:pt x="611" y="63"/>
                    <a:pt x="610" y="62"/>
                    <a:pt x="609" y="61"/>
                  </a:cubicBezTo>
                  <a:cubicBezTo>
                    <a:pt x="609" y="60"/>
                    <a:pt x="608" y="59"/>
                    <a:pt x="608" y="58"/>
                  </a:cubicBezTo>
                  <a:cubicBezTo>
                    <a:pt x="608" y="56"/>
                    <a:pt x="607" y="55"/>
                    <a:pt x="607" y="54"/>
                  </a:cubicBezTo>
                  <a:cubicBezTo>
                    <a:pt x="605" y="50"/>
                    <a:pt x="600" y="47"/>
                    <a:pt x="596" y="46"/>
                  </a:cubicBezTo>
                  <a:cubicBezTo>
                    <a:pt x="596" y="46"/>
                    <a:pt x="595" y="46"/>
                    <a:pt x="595" y="46"/>
                  </a:cubicBezTo>
                  <a:cubicBezTo>
                    <a:pt x="594" y="46"/>
                    <a:pt x="593" y="46"/>
                    <a:pt x="593" y="47"/>
                  </a:cubicBezTo>
                  <a:cubicBezTo>
                    <a:pt x="592" y="47"/>
                    <a:pt x="591" y="47"/>
                    <a:pt x="591" y="47"/>
                  </a:cubicBezTo>
                  <a:cubicBezTo>
                    <a:pt x="590" y="47"/>
                    <a:pt x="590" y="47"/>
                    <a:pt x="589" y="47"/>
                  </a:cubicBezTo>
                  <a:cubicBezTo>
                    <a:pt x="588" y="46"/>
                    <a:pt x="587" y="46"/>
                    <a:pt x="586" y="45"/>
                  </a:cubicBezTo>
                  <a:cubicBezTo>
                    <a:pt x="584" y="44"/>
                    <a:pt x="581" y="43"/>
                    <a:pt x="578" y="43"/>
                  </a:cubicBezTo>
                  <a:cubicBezTo>
                    <a:pt x="578" y="43"/>
                    <a:pt x="577" y="43"/>
                    <a:pt x="576" y="44"/>
                  </a:cubicBezTo>
                  <a:cubicBezTo>
                    <a:pt x="572" y="44"/>
                    <a:pt x="568" y="47"/>
                    <a:pt x="564" y="52"/>
                  </a:cubicBezTo>
                  <a:cubicBezTo>
                    <a:pt x="561" y="57"/>
                    <a:pt x="560" y="60"/>
                    <a:pt x="564" y="65"/>
                  </a:cubicBezTo>
                  <a:cubicBezTo>
                    <a:pt x="564" y="65"/>
                    <a:pt x="564" y="65"/>
                    <a:pt x="564" y="65"/>
                  </a:cubicBezTo>
                  <a:cubicBezTo>
                    <a:pt x="563" y="66"/>
                    <a:pt x="562" y="66"/>
                    <a:pt x="561" y="67"/>
                  </a:cubicBezTo>
                  <a:cubicBezTo>
                    <a:pt x="560" y="65"/>
                    <a:pt x="557" y="64"/>
                    <a:pt x="555" y="64"/>
                  </a:cubicBezTo>
                  <a:cubicBezTo>
                    <a:pt x="555" y="64"/>
                    <a:pt x="554" y="64"/>
                    <a:pt x="554" y="63"/>
                  </a:cubicBezTo>
                  <a:cubicBezTo>
                    <a:pt x="553" y="63"/>
                    <a:pt x="551" y="63"/>
                    <a:pt x="550" y="63"/>
                  </a:cubicBezTo>
                  <a:cubicBezTo>
                    <a:pt x="549" y="63"/>
                    <a:pt x="549" y="63"/>
                    <a:pt x="549" y="63"/>
                  </a:cubicBezTo>
                  <a:cubicBezTo>
                    <a:pt x="549" y="63"/>
                    <a:pt x="549" y="63"/>
                    <a:pt x="549" y="63"/>
                  </a:cubicBezTo>
                  <a:cubicBezTo>
                    <a:pt x="545" y="63"/>
                    <a:pt x="544" y="67"/>
                    <a:pt x="544" y="70"/>
                  </a:cubicBezTo>
                  <a:cubicBezTo>
                    <a:pt x="543" y="70"/>
                    <a:pt x="543" y="71"/>
                    <a:pt x="543" y="71"/>
                  </a:cubicBezTo>
                  <a:cubicBezTo>
                    <a:pt x="542" y="74"/>
                    <a:pt x="541" y="76"/>
                    <a:pt x="541" y="77"/>
                  </a:cubicBezTo>
                  <a:cubicBezTo>
                    <a:pt x="540" y="76"/>
                    <a:pt x="540" y="74"/>
                    <a:pt x="540" y="72"/>
                  </a:cubicBezTo>
                  <a:cubicBezTo>
                    <a:pt x="540" y="72"/>
                    <a:pt x="540" y="71"/>
                    <a:pt x="540" y="71"/>
                  </a:cubicBezTo>
                  <a:cubicBezTo>
                    <a:pt x="540" y="70"/>
                    <a:pt x="540" y="69"/>
                    <a:pt x="540" y="69"/>
                  </a:cubicBezTo>
                  <a:cubicBezTo>
                    <a:pt x="540" y="66"/>
                    <a:pt x="539" y="64"/>
                    <a:pt x="540" y="62"/>
                  </a:cubicBezTo>
                  <a:cubicBezTo>
                    <a:pt x="540" y="62"/>
                    <a:pt x="540" y="62"/>
                    <a:pt x="541" y="61"/>
                  </a:cubicBezTo>
                  <a:cubicBezTo>
                    <a:pt x="542" y="60"/>
                    <a:pt x="543" y="60"/>
                    <a:pt x="543" y="58"/>
                  </a:cubicBezTo>
                  <a:cubicBezTo>
                    <a:pt x="547" y="52"/>
                    <a:pt x="543" y="47"/>
                    <a:pt x="541" y="43"/>
                  </a:cubicBezTo>
                  <a:cubicBezTo>
                    <a:pt x="540" y="42"/>
                    <a:pt x="539" y="41"/>
                    <a:pt x="539" y="40"/>
                  </a:cubicBezTo>
                  <a:cubicBezTo>
                    <a:pt x="538" y="38"/>
                    <a:pt x="537" y="37"/>
                    <a:pt x="536" y="36"/>
                  </a:cubicBezTo>
                  <a:cubicBezTo>
                    <a:pt x="535" y="34"/>
                    <a:pt x="534" y="33"/>
                    <a:pt x="533" y="32"/>
                  </a:cubicBezTo>
                  <a:cubicBezTo>
                    <a:pt x="533" y="31"/>
                    <a:pt x="533" y="30"/>
                    <a:pt x="533" y="29"/>
                  </a:cubicBezTo>
                  <a:cubicBezTo>
                    <a:pt x="532" y="28"/>
                    <a:pt x="532" y="27"/>
                    <a:pt x="532" y="26"/>
                  </a:cubicBezTo>
                  <a:cubicBezTo>
                    <a:pt x="531" y="21"/>
                    <a:pt x="527" y="16"/>
                    <a:pt x="523" y="14"/>
                  </a:cubicBezTo>
                  <a:cubicBezTo>
                    <a:pt x="522" y="13"/>
                    <a:pt x="521" y="13"/>
                    <a:pt x="519" y="13"/>
                  </a:cubicBezTo>
                  <a:cubicBezTo>
                    <a:pt x="517" y="13"/>
                    <a:pt x="515" y="14"/>
                    <a:pt x="513" y="15"/>
                  </a:cubicBezTo>
                  <a:cubicBezTo>
                    <a:pt x="512" y="16"/>
                    <a:pt x="511" y="16"/>
                    <a:pt x="510" y="17"/>
                  </a:cubicBezTo>
                  <a:cubicBezTo>
                    <a:pt x="509" y="17"/>
                    <a:pt x="509" y="17"/>
                    <a:pt x="508" y="17"/>
                  </a:cubicBezTo>
                  <a:cubicBezTo>
                    <a:pt x="506" y="18"/>
                    <a:pt x="504" y="18"/>
                    <a:pt x="501" y="20"/>
                  </a:cubicBezTo>
                  <a:cubicBezTo>
                    <a:pt x="496" y="23"/>
                    <a:pt x="491" y="28"/>
                    <a:pt x="487" y="33"/>
                  </a:cubicBezTo>
                  <a:cubicBezTo>
                    <a:pt x="479" y="43"/>
                    <a:pt x="473" y="57"/>
                    <a:pt x="479" y="67"/>
                  </a:cubicBezTo>
                  <a:cubicBezTo>
                    <a:pt x="480" y="68"/>
                    <a:pt x="482" y="70"/>
                    <a:pt x="484" y="71"/>
                  </a:cubicBezTo>
                  <a:cubicBezTo>
                    <a:pt x="485" y="72"/>
                    <a:pt x="488" y="74"/>
                    <a:pt x="489" y="75"/>
                  </a:cubicBezTo>
                  <a:cubicBezTo>
                    <a:pt x="488" y="76"/>
                    <a:pt x="488" y="76"/>
                    <a:pt x="487" y="76"/>
                  </a:cubicBezTo>
                  <a:cubicBezTo>
                    <a:pt x="487" y="76"/>
                    <a:pt x="486" y="77"/>
                    <a:pt x="486" y="77"/>
                  </a:cubicBezTo>
                  <a:cubicBezTo>
                    <a:pt x="484" y="79"/>
                    <a:pt x="481" y="81"/>
                    <a:pt x="479" y="85"/>
                  </a:cubicBezTo>
                  <a:cubicBezTo>
                    <a:pt x="476" y="94"/>
                    <a:pt x="485" y="100"/>
                    <a:pt x="489" y="102"/>
                  </a:cubicBezTo>
                  <a:cubicBezTo>
                    <a:pt x="493" y="105"/>
                    <a:pt x="495" y="106"/>
                    <a:pt x="494" y="110"/>
                  </a:cubicBezTo>
                  <a:cubicBezTo>
                    <a:pt x="494" y="111"/>
                    <a:pt x="494" y="111"/>
                    <a:pt x="494" y="112"/>
                  </a:cubicBezTo>
                  <a:cubicBezTo>
                    <a:pt x="494" y="108"/>
                    <a:pt x="490" y="106"/>
                    <a:pt x="487" y="104"/>
                  </a:cubicBezTo>
                  <a:cubicBezTo>
                    <a:pt x="486" y="103"/>
                    <a:pt x="484" y="102"/>
                    <a:pt x="483" y="101"/>
                  </a:cubicBezTo>
                  <a:cubicBezTo>
                    <a:pt x="482" y="100"/>
                    <a:pt x="481" y="97"/>
                    <a:pt x="480" y="95"/>
                  </a:cubicBezTo>
                  <a:cubicBezTo>
                    <a:pt x="480" y="94"/>
                    <a:pt x="479" y="93"/>
                    <a:pt x="478" y="91"/>
                  </a:cubicBezTo>
                  <a:cubicBezTo>
                    <a:pt x="478" y="90"/>
                    <a:pt x="478" y="90"/>
                    <a:pt x="478" y="90"/>
                  </a:cubicBezTo>
                  <a:cubicBezTo>
                    <a:pt x="476" y="87"/>
                    <a:pt x="475" y="86"/>
                    <a:pt x="475" y="83"/>
                  </a:cubicBezTo>
                  <a:cubicBezTo>
                    <a:pt x="475" y="81"/>
                    <a:pt x="475" y="80"/>
                    <a:pt x="476" y="78"/>
                  </a:cubicBezTo>
                  <a:cubicBezTo>
                    <a:pt x="476" y="73"/>
                    <a:pt x="477" y="68"/>
                    <a:pt x="473" y="62"/>
                  </a:cubicBezTo>
                  <a:cubicBezTo>
                    <a:pt x="473" y="62"/>
                    <a:pt x="472" y="61"/>
                    <a:pt x="472" y="61"/>
                  </a:cubicBezTo>
                  <a:cubicBezTo>
                    <a:pt x="471" y="60"/>
                    <a:pt x="471" y="59"/>
                    <a:pt x="471" y="58"/>
                  </a:cubicBezTo>
                  <a:cubicBezTo>
                    <a:pt x="471" y="55"/>
                    <a:pt x="472" y="51"/>
                    <a:pt x="473" y="49"/>
                  </a:cubicBezTo>
                  <a:cubicBezTo>
                    <a:pt x="474" y="46"/>
                    <a:pt x="475" y="43"/>
                    <a:pt x="477" y="41"/>
                  </a:cubicBezTo>
                  <a:cubicBezTo>
                    <a:pt x="477" y="40"/>
                    <a:pt x="478" y="39"/>
                    <a:pt x="478" y="38"/>
                  </a:cubicBezTo>
                  <a:cubicBezTo>
                    <a:pt x="479" y="36"/>
                    <a:pt x="481" y="33"/>
                    <a:pt x="483" y="31"/>
                  </a:cubicBezTo>
                  <a:cubicBezTo>
                    <a:pt x="483" y="30"/>
                    <a:pt x="484" y="30"/>
                    <a:pt x="485" y="29"/>
                  </a:cubicBezTo>
                  <a:cubicBezTo>
                    <a:pt x="487" y="25"/>
                    <a:pt x="489" y="22"/>
                    <a:pt x="489" y="17"/>
                  </a:cubicBezTo>
                  <a:cubicBezTo>
                    <a:pt x="488" y="14"/>
                    <a:pt x="488" y="14"/>
                    <a:pt x="488" y="14"/>
                  </a:cubicBezTo>
                  <a:cubicBezTo>
                    <a:pt x="486" y="14"/>
                    <a:pt x="486" y="14"/>
                    <a:pt x="486" y="14"/>
                  </a:cubicBezTo>
                  <a:cubicBezTo>
                    <a:pt x="481" y="14"/>
                    <a:pt x="477" y="14"/>
                    <a:pt x="473" y="13"/>
                  </a:cubicBezTo>
                  <a:cubicBezTo>
                    <a:pt x="470" y="13"/>
                    <a:pt x="470" y="13"/>
                    <a:pt x="470" y="13"/>
                  </a:cubicBezTo>
                  <a:cubicBezTo>
                    <a:pt x="469" y="13"/>
                    <a:pt x="468" y="13"/>
                    <a:pt x="467" y="13"/>
                  </a:cubicBezTo>
                  <a:cubicBezTo>
                    <a:pt x="464" y="13"/>
                    <a:pt x="462" y="13"/>
                    <a:pt x="460" y="15"/>
                  </a:cubicBezTo>
                  <a:cubicBezTo>
                    <a:pt x="459" y="16"/>
                    <a:pt x="459" y="16"/>
                    <a:pt x="458" y="17"/>
                  </a:cubicBezTo>
                  <a:cubicBezTo>
                    <a:pt x="455" y="19"/>
                    <a:pt x="451" y="22"/>
                    <a:pt x="449" y="25"/>
                  </a:cubicBezTo>
                  <a:cubicBezTo>
                    <a:pt x="448" y="27"/>
                    <a:pt x="448" y="27"/>
                    <a:pt x="448" y="27"/>
                  </a:cubicBezTo>
                  <a:cubicBezTo>
                    <a:pt x="443" y="36"/>
                    <a:pt x="437" y="44"/>
                    <a:pt x="434" y="54"/>
                  </a:cubicBezTo>
                  <a:cubicBezTo>
                    <a:pt x="430" y="68"/>
                    <a:pt x="426" y="89"/>
                    <a:pt x="428" y="108"/>
                  </a:cubicBezTo>
                  <a:cubicBezTo>
                    <a:pt x="430" y="115"/>
                    <a:pt x="434" y="119"/>
                    <a:pt x="441" y="121"/>
                  </a:cubicBezTo>
                  <a:cubicBezTo>
                    <a:pt x="444" y="122"/>
                    <a:pt x="446" y="122"/>
                    <a:pt x="449" y="122"/>
                  </a:cubicBezTo>
                  <a:cubicBezTo>
                    <a:pt x="450" y="122"/>
                    <a:pt x="450" y="122"/>
                    <a:pt x="450" y="122"/>
                  </a:cubicBezTo>
                  <a:cubicBezTo>
                    <a:pt x="454" y="122"/>
                    <a:pt x="461" y="126"/>
                    <a:pt x="461" y="129"/>
                  </a:cubicBezTo>
                  <a:cubicBezTo>
                    <a:pt x="461" y="129"/>
                    <a:pt x="461" y="129"/>
                    <a:pt x="460" y="129"/>
                  </a:cubicBezTo>
                  <a:cubicBezTo>
                    <a:pt x="458" y="129"/>
                    <a:pt x="453" y="127"/>
                    <a:pt x="452" y="126"/>
                  </a:cubicBezTo>
                  <a:cubicBezTo>
                    <a:pt x="452" y="126"/>
                    <a:pt x="450" y="126"/>
                    <a:pt x="449" y="125"/>
                  </a:cubicBezTo>
                  <a:cubicBezTo>
                    <a:pt x="447" y="124"/>
                    <a:pt x="443" y="123"/>
                    <a:pt x="440" y="123"/>
                  </a:cubicBezTo>
                  <a:cubicBezTo>
                    <a:pt x="438" y="123"/>
                    <a:pt x="437" y="124"/>
                    <a:pt x="436" y="125"/>
                  </a:cubicBezTo>
                  <a:cubicBezTo>
                    <a:pt x="431" y="129"/>
                    <a:pt x="434" y="134"/>
                    <a:pt x="436" y="137"/>
                  </a:cubicBezTo>
                  <a:cubicBezTo>
                    <a:pt x="437" y="138"/>
                    <a:pt x="437" y="139"/>
                    <a:pt x="437" y="139"/>
                  </a:cubicBezTo>
                  <a:cubicBezTo>
                    <a:pt x="439" y="145"/>
                    <a:pt x="442" y="147"/>
                    <a:pt x="446" y="151"/>
                  </a:cubicBezTo>
                  <a:cubicBezTo>
                    <a:pt x="452" y="156"/>
                    <a:pt x="460" y="157"/>
                    <a:pt x="463" y="157"/>
                  </a:cubicBezTo>
                  <a:cubicBezTo>
                    <a:pt x="463" y="157"/>
                    <a:pt x="464" y="157"/>
                    <a:pt x="464" y="157"/>
                  </a:cubicBezTo>
                  <a:cubicBezTo>
                    <a:pt x="466" y="157"/>
                    <a:pt x="468" y="157"/>
                    <a:pt x="469" y="156"/>
                  </a:cubicBezTo>
                  <a:cubicBezTo>
                    <a:pt x="470" y="156"/>
                    <a:pt x="471" y="156"/>
                    <a:pt x="472" y="156"/>
                  </a:cubicBezTo>
                  <a:cubicBezTo>
                    <a:pt x="472" y="156"/>
                    <a:pt x="473" y="156"/>
                    <a:pt x="474" y="158"/>
                  </a:cubicBezTo>
                  <a:cubicBezTo>
                    <a:pt x="475" y="159"/>
                    <a:pt x="475" y="159"/>
                    <a:pt x="475" y="159"/>
                  </a:cubicBezTo>
                  <a:cubicBezTo>
                    <a:pt x="477" y="162"/>
                    <a:pt x="480" y="166"/>
                    <a:pt x="484" y="167"/>
                  </a:cubicBezTo>
                  <a:cubicBezTo>
                    <a:pt x="485" y="167"/>
                    <a:pt x="485" y="167"/>
                    <a:pt x="486" y="167"/>
                  </a:cubicBezTo>
                  <a:cubicBezTo>
                    <a:pt x="488" y="167"/>
                    <a:pt x="489" y="166"/>
                    <a:pt x="491" y="166"/>
                  </a:cubicBezTo>
                  <a:cubicBezTo>
                    <a:pt x="492" y="165"/>
                    <a:pt x="493" y="165"/>
                    <a:pt x="494" y="165"/>
                  </a:cubicBezTo>
                  <a:cubicBezTo>
                    <a:pt x="494" y="165"/>
                    <a:pt x="495" y="165"/>
                    <a:pt x="495" y="165"/>
                  </a:cubicBezTo>
                  <a:cubicBezTo>
                    <a:pt x="498" y="166"/>
                    <a:pt x="498" y="166"/>
                    <a:pt x="498" y="166"/>
                  </a:cubicBezTo>
                  <a:cubicBezTo>
                    <a:pt x="500" y="166"/>
                    <a:pt x="502" y="167"/>
                    <a:pt x="505" y="167"/>
                  </a:cubicBezTo>
                  <a:cubicBezTo>
                    <a:pt x="503" y="167"/>
                    <a:pt x="501" y="168"/>
                    <a:pt x="500" y="168"/>
                  </a:cubicBezTo>
                  <a:cubicBezTo>
                    <a:pt x="499" y="169"/>
                    <a:pt x="499" y="169"/>
                    <a:pt x="498" y="169"/>
                  </a:cubicBezTo>
                  <a:cubicBezTo>
                    <a:pt x="497" y="169"/>
                    <a:pt x="496" y="169"/>
                    <a:pt x="495" y="169"/>
                  </a:cubicBezTo>
                  <a:cubicBezTo>
                    <a:pt x="495" y="169"/>
                    <a:pt x="495" y="169"/>
                    <a:pt x="495" y="169"/>
                  </a:cubicBezTo>
                  <a:cubicBezTo>
                    <a:pt x="495" y="169"/>
                    <a:pt x="494" y="169"/>
                    <a:pt x="494" y="169"/>
                  </a:cubicBezTo>
                  <a:cubicBezTo>
                    <a:pt x="494" y="169"/>
                    <a:pt x="493" y="169"/>
                    <a:pt x="492" y="169"/>
                  </a:cubicBezTo>
                  <a:cubicBezTo>
                    <a:pt x="492" y="169"/>
                    <a:pt x="491" y="169"/>
                    <a:pt x="491" y="169"/>
                  </a:cubicBezTo>
                  <a:cubicBezTo>
                    <a:pt x="487" y="171"/>
                    <a:pt x="487" y="176"/>
                    <a:pt x="488" y="181"/>
                  </a:cubicBezTo>
                  <a:cubicBezTo>
                    <a:pt x="488" y="181"/>
                    <a:pt x="488" y="182"/>
                    <a:pt x="488" y="182"/>
                  </a:cubicBezTo>
                  <a:cubicBezTo>
                    <a:pt x="488" y="186"/>
                    <a:pt x="488" y="190"/>
                    <a:pt x="489" y="193"/>
                  </a:cubicBezTo>
                  <a:cubicBezTo>
                    <a:pt x="490" y="198"/>
                    <a:pt x="494" y="199"/>
                    <a:pt x="497" y="199"/>
                  </a:cubicBezTo>
                  <a:cubicBezTo>
                    <a:pt x="497" y="200"/>
                    <a:pt x="497" y="200"/>
                    <a:pt x="497" y="201"/>
                  </a:cubicBezTo>
                  <a:cubicBezTo>
                    <a:pt x="497" y="201"/>
                    <a:pt x="497" y="202"/>
                    <a:pt x="497" y="203"/>
                  </a:cubicBezTo>
                  <a:cubicBezTo>
                    <a:pt x="497" y="203"/>
                    <a:pt x="497" y="204"/>
                    <a:pt x="497" y="204"/>
                  </a:cubicBezTo>
                  <a:cubicBezTo>
                    <a:pt x="497" y="206"/>
                    <a:pt x="497" y="209"/>
                    <a:pt x="496" y="210"/>
                  </a:cubicBezTo>
                  <a:cubicBezTo>
                    <a:pt x="495" y="210"/>
                    <a:pt x="494" y="211"/>
                    <a:pt x="494" y="211"/>
                  </a:cubicBezTo>
                  <a:cubicBezTo>
                    <a:pt x="492" y="212"/>
                    <a:pt x="489" y="213"/>
                    <a:pt x="488" y="215"/>
                  </a:cubicBezTo>
                  <a:cubicBezTo>
                    <a:pt x="487" y="217"/>
                    <a:pt x="487" y="220"/>
                    <a:pt x="487" y="223"/>
                  </a:cubicBezTo>
                  <a:cubicBezTo>
                    <a:pt x="487" y="224"/>
                    <a:pt x="487" y="225"/>
                    <a:pt x="486" y="226"/>
                  </a:cubicBezTo>
                  <a:cubicBezTo>
                    <a:pt x="486" y="229"/>
                    <a:pt x="486" y="231"/>
                    <a:pt x="486" y="234"/>
                  </a:cubicBezTo>
                  <a:cubicBezTo>
                    <a:pt x="486" y="237"/>
                    <a:pt x="486" y="240"/>
                    <a:pt x="485" y="243"/>
                  </a:cubicBezTo>
                  <a:cubicBezTo>
                    <a:pt x="485" y="243"/>
                    <a:pt x="485" y="243"/>
                    <a:pt x="484" y="243"/>
                  </a:cubicBezTo>
                  <a:cubicBezTo>
                    <a:pt x="484" y="244"/>
                    <a:pt x="484" y="244"/>
                    <a:pt x="483" y="244"/>
                  </a:cubicBezTo>
                  <a:cubicBezTo>
                    <a:pt x="481" y="246"/>
                    <a:pt x="479" y="250"/>
                    <a:pt x="478" y="254"/>
                  </a:cubicBezTo>
                  <a:cubicBezTo>
                    <a:pt x="478" y="255"/>
                    <a:pt x="478" y="257"/>
                    <a:pt x="478" y="258"/>
                  </a:cubicBezTo>
                  <a:cubicBezTo>
                    <a:pt x="478" y="260"/>
                    <a:pt x="478" y="262"/>
                    <a:pt x="478" y="263"/>
                  </a:cubicBezTo>
                  <a:cubicBezTo>
                    <a:pt x="477" y="263"/>
                    <a:pt x="477" y="264"/>
                    <a:pt x="476" y="264"/>
                  </a:cubicBezTo>
                  <a:cubicBezTo>
                    <a:pt x="475" y="264"/>
                    <a:pt x="474" y="265"/>
                    <a:pt x="473" y="266"/>
                  </a:cubicBezTo>
                  <a:cubicBezTo>
                    <a:pt x="472" y="267"/>
                    <a:pt x="471" y="268"/>
                    <a:pt x="471" y="269"/>
                  </a:cubicBezTo>
                  <a:cubicBezTo>
                    <a:pt x="470" y="268"/>
                    <a:pt x="469" y="266"/>
                    <a:pt x="468" y="264"/>
                  </a:cubicBezTo>
                  <a:cubicBezTo>
                    <a:pt x="467" y="262"/>
                    <a:pt x="465" y="260"/>
                    <a:pt x="463" y="258"/>
                  </a:cubicBezTo>
                  <a:cubicBezTo>
                    <a:pt x="463" y="258"/>
                    <a:pt x="463" y="258"/>
                    <a:pt x="463" y="258"/>
                  </a:cubicBezTo>
                  <a:cubicBezTo>
                    <a:pt x="461" y="257"/>
                    <a:pt x="460" y="255"/>
                    <a:pt x="459" y="253"/>
                  </a:cubicBezTo>
                  <a:cubicBezTo>
                    <a:pt x="458" y="251"/>
                    <a:pt x="457" y="251"/>
                    <a:pt x="457" y="250"/>
                  </a:cubicBezTo>
                  <a:cubicBezTo>
                    <a:pt x="457" y="248"/>
                    <a:pt x="457" y="248"/>
                    <a:pt x="457" y="248"/>
                  </a:cubicBezTo>
                  <a:cubicBezTo>
                    <a:pt x="458" y="246"/>
                    <a:pt x="458" y="243"/>
                    <a:pt x="457" y="241"/>
                  </a:cubicBezTo>
                  <a:cubicBezTo>
                    <a:pt x="457" y="240"/>
                    <a:pt x="457" y="240"/>
                    <a:pt x="457" y="240"/>
                  </a:cubicBezTo>
                  <a:cubicBezTo>
                    <a:pt x="457" y="239"/>
                    <a:pt x="456" y="237"/>
                    <a:pt x="456" y="237"/>
                  </a:cubicBezTo>
                  <a:cubicBezTo>
                    <a:pt x="457" y="236"/>
                    <a:pt x="458" y="235"/>
                    <a:pt x="458" y="234"/>
                  </a:cubicBezTo>
                  <a:cubicBezTo>
                    <a:pt x="459" y="233"/>
                    <a:pt x="459" y="233"/>
                    <a:pt x="459" y="233"/>
                  </a:cubicBezTo>
                  <a:cubicBezTo>
                    <a:pt x="461" y="231"/>
                    <a:pt x="462" y="228"/>
                    <a:pt x="462" y="226"/>
                  </a:cubicBezTo>
                  <a:cubicBezTo>
                    <a:pt x="462" y="225"/>
                    <a:pt x="462" y="224"/>
                    <a:pt x="462" y="223"/>
                  </a:cubicBezTo>
                  <a:cubicBezTo>
                    <a:pt x="462" y="220"/>
                    <a:pt x="463" y="216"/>
                    <a:pt x="461" y="212"/>
                  </a:cubicBezTo>
                  <a:cubicBezTo>
                    <a:pt x="460" y="211"/>
                    <a:pt x="459" y="210"/>
                    <a:pt x="459" y="209"/>
                  </a:cubicBezTo>
                  <a:cubicBezTo>
                    <a:pt x="458" y="208"/>
                    <a:pt x="458" y="208"/>
                    <a:pt x="457" y="207"/>
                  </a:cubicBezTo>
                  <a:cubicBezTo>
                    <a:pt x="456" y="205"/>
                    <a:pt x="454" y="204"/>
                    <a:pt x="452" y="202"/>
                  </a:cubicBezTo>
                  <a:cubicBezTo>
                    <a:pt x="452" y="201"/>
                    <a:pt x="451" y="201"/>
                    <a:pt x="450" y="200"/>
                  </a:cubicBezTo>
                  <a:cubicBezTo>
                    <a:pt x="449" y="200"/>
                    <a:pt x="448" y="199"/>
                    <a:pt x="448" y="199"/>
                  </a:cubicBezTo>
                  <a:cubicBezTo>
                    <a:pt x="448" y="198"/>
                    <a:pt x="448" y="198"/>
                    <a:pt x="447" y="197"/>
                  </a:cubicBezTo>
                  <a:cubicBezTo>
                    <a:pt x="446" y="196"/>
                    <a:pt x="444" y="192"/>
                    <a:pt x="441" y="192"/>
                  </a:cubicBezTo>
                  <a:cubicBezTo>
                    <a:pt x="440" y="192"/>
                    <a:pt x="440" y="192"/>
                    <a:pt x="440" y="192"/>
                  </a:cubicBezTo>
                  <a:cubicBezTo>
                    <a:pt x="435" y="193"/>
                    <a:pt x="435" y="197"/>
                    <a:pt x="435" y="199"/>
                  </a:cubicBezTo>
                  <a:cubicBezTo>
                    <a:pt x="435" y="199"/>
                    <a:pt x="434" y="200"/>
                    <a:pt x="434" y="201"/>
                  </a:cubicBezTo>
                  <a:cubicBezTo>
                    <a:pt x="433" y="202"/>
                    <a:pt x="433" y="203"/>
                    <a:pt x="432" y="205"/>
                  </a:cubicBezTo>
                  <a:cubicBezTo>
                    <a:pt x="432" y="206"/>
                    <a:pt x="432" y="206"/>
                    <a:pt x="432" y="206"/>
                  </a:cubicBezTo>
                  <a:cubicBezTo>
                    <a:pt x="432" y="208"/>
                    <a:pt x="432" y="210"/>
                    <a:pt x="432" y="212"/>
                  </a:cubicBezTo>
                  <a:cubicBezTo>
                    <a:pt x="432" y="215"/>
                    <a:pt x="431" y="217"/>
                    <a:pt x="429" y="220"/>
                  </a:cubicBezTo>
                  <a:cubicBezTo>
                    <a:pt x="429" y="221"/>
                    <a:pt x="429" y="222"/>
                    <a:pt x="428" y="223"/>
                  </a:cubicBezTo>
                  <a:cubicBezTo>
                    <a:pt x="428" y="224"/>
                    <a:pt x="428" y="226"/>
                    <a:pt x="428" y="227"/>
                  </a:cubicBezTo>
                  <a:cubicBezTo>
                    <a:pt x="428" y="230"/>
                    <a:pt x="427" y="230"/>
                    <a:pt x="427" y="231"/>
                  </a:cubicBezTo>
                  <a:cubicBezTo>
                    <a:pt x="427" y="231"/>
                    <a:pt x="426" y="230"/>
                    <a:pt x="425" y="222"/>
                  </a:cubicBezTo>
                  <a:cubicBezTo>
                    <a:pt x="425" y="221"/>
                    <a:pt x="425" y="219"/>
                    <a:pt x="426" y="217"/>
                  </a:cubicBezTo>
                  <a:cubicBezTo>
                    <a:pt x="426" y="213"/>
                    <a:pt x="426" y="208"/>
                    <a:pt x="424" y="203"/>
                  </a:cubicBezTo>
                  <a:cubicBezTo>
                    <a:pt x="423" y="202"/>
                    <a:pt x="422" y="201"/>
                    <a:pt x="422" y="200"/>
                  </a:cubicBezTo>
                  <a:cubicBezTo>
                    <a:pt x="421" y="199"/>
                    <a:pt x="420" y="198"/>
                    <a:pt x="419" y="197"/>
                  </a:cubicBezTo>
                  <a:cubicBezTo>
                    <a:pt x="419" y="196"/>
                    <a:pt x="420" y="196"/>
                    <a:pt x="421" y="194"/>
                  </a:cubicBezTo>
                  <a:cubicBezTo>
                    <a:pt x="423" y="193"/>
                    <a:pt x="425" y="191"/>
                    <a:pt x="425" y="188"/>
                  </a:cubicBezTo>
                  <a:cubicBezTo>
                    <a:pt x="425" y="184"/>
                    <a:pt x="421" y="183"/>
                    <a:pt x="418" y="182"/>
                  </a:cubicBezTo>
                  <a:cubicBezTo>
                    <a:pt x="418" y="182"/>
                    <a:pt x="417" y="182"/>
                    <a:pt x="417" y="182"/>
                  </a:cubicBezTo>
                  <a:cubicBezTo>
                    <a:pt x="416" y="181"/>
                    <a:pt x="415" y="181"/>
                    <a:pt x="415" y="181"/>
                  </a:cubicBezTo>
                  <a:cubicBezTo>
                    <a:pt x="414" y="180"/>
                    <a:pt x="412" y="179"/>
                    <a:pt x="411" y="179"/>
                  </a:cubicBezTo>
                  <a:cubicBezTo>
                    <a:pt x="409" y="179"/>
                    <a:pt x="407" y="181"/>
                    <a:pt x="405" y="182"/>
                  </a:cubicBezTo>
                  <a:cubicBezTo>
                    <a:pt x="405" y="183"/>
                    <a:pt x="404" y="183"/>
                    <a:pt x="404" y="183"/>
                  </a:cubicBezTo>
                  <a:cubicBezTo>
                    <a:pt x="404" y="183"/>
                    <a:pt x="403" y="182"/>
                    <a:pt x="403" y="181"/>
                  </a:cubicBezTo>
                  <a:cubicBezTo>
                    <a:pt x="402" y="180"/>
                    <a:pt x="402" y="180"/>
                    <a:pt x="402" y="180"/>
                  </a:cubicBezTo>
                  <a:cubicBezTo>
                    <a:pt x="401" y="179"/>
                    <a:pt x="399" y="178"/>
                    <a:pt x="398" y="177"/>
                  </a:cubicBezTo>
                  <a:cubicBezTo>
                    <a:pt x="398" y="177"/>
                    <a:pt x="397" y="176"/>
                    <a:pt x="397" y="176"/>
                  </a:cubicBezTo>
                  <a:cubicBezTo>
                    <a:pt x="397" y="176"/>
                    <a:pt x="397" y="176"/>
                    <a:pt x="397" y="176"/>
                  </a:cubicBezTo>
                  <a:cubicBezTo>
                    <a:pt x="397" y="176"/>
                    <a:pt x="397" y="176"/>
                    <a:pt x="400" y="175"/>
                  </a:cubicBezTo>
                  <a:cubicBezTo>
                    <a:pt x="401" y="174"/>
                    <a:pt x="403" y="173"/>
                    <a:pt x="405" y="172"/>
                  </a:cubicBezTo>
                  <a:cubicBezTo>
                    <a:pt x="406" y="170"/>
                    <a:pt x="406" y="168"/>
                    <a:pt x="406" y="167"/>
                  </a:cubicBezTo>
                  <a:cubicBezTo>
                    <a:pt x="406" y="166"/>
                    <a:pt x="406" y="165"/>
                    <a:pt x="406" y="165"/>
                  </a:cubicBezTo>
                  <a:cubicBezTo>
                    <a:pt x="406" y="165"/>
                    <a:pt x="407" y="165"/>
                    <a:pt x="408" y="165"/>
                  </a:cubicBezTo>
                  <a:cubicBezTo>
                    <a:pt x="409" y="165"/>
                    <a:pt x="411" y="165"/>
                    <a:pt x="412" y="161"/>
                  </a:cubicBezTo>
                  <a:cubicBezTo>
                    <a:pt x="414" y="157"/>
                    <a:pt x="410" y="154"/>
                    <a:pt x="409" y="153"/>
                  </a:cubicBezTo>
                  <a:cubicBezTo>
                    <a:pt x="407" y="152"/>
                    <a:pt x="407" y="152"/>
                    <a:pt x="406" y="151"/>
                  </a:cubicBezTo>
                  <a:cubicBezTo>
                    <a:pt x="406" y="150"/>
                    <a:pt x="405" y="149"/>
                    <a:pt x="405" y="148"/>
                  </a:cubicBezTo>
                  <a:cubicBezTo>
                    <a:pt x="404" y="147"/>
                    <a:pt x="404" y="146"/>
                    <a:pt x="403" y="145"/>
                  </a:cubicBezTo>
                  <a:cubicBezTo>
                    <a:pt x="403" y="144"/>
                    <a:pt x="403" y="143"/>
                    <a:pt x="403" y="143"/>
                  </a:cubicBezTo>
                  <a:cubicBezTo>
                    <a:pt x="402" y="141"/>
                    <a:pt x="402" y="140"/>
                    <a:pt x="401" y="138"/>
                  </a:cubicBezTo>
                  <a:cubicBezTo>
                    <a:pt x="400" y="137"/>
                    <a:pt x="399" y="137"/>
                    <a:pt x="399" y="136"/>
                  </a:cubicBezTo>
                  <a:cubicBezTo>
                    <a:pt x="398" y="135"/>
                    <a:pt x="397" y="135"/>
                    <a:pt x="397" y="134"/>
                  </a:cubicBezTo>
                  <a:cubicBezTo>
                    <a:pt x="396" y="132"/>
                    <a:pt x="396" y="130"/>
                    <a:pt x="397" y="127"/>
                  </a:cubicBezTo>
                  <a:cubicBezTo>
                    <a:pt x="397" y="125"/>
                    <a:pt x="397" y="124"/>
                    <a:pt x="397" y="123"/>
                  </a:cubicBezTo>
                  <a:cubicBezTo>
                    <a:pt x="397" y="119"/>
                    <a:pt x="396" y="115"/>
                    <a:pt x="394" y="112"/>
                  </a:cubicBezTo>
                  <a:cubicBezTo>
                    <a:pt x="394" y="110"/>
                    <a:pt x="392" y="108"/>
                    <a:pt x="391" y="107"/>
                  </a:cubicBezTo>
                  <a:cubicBezTo>
                    <a:pt x="391" y="106"/>
                    <a:pt x="390" y="105"/>
                    <a:pt x="389" y="104"/>
                  </a:cubicBezTo>
                  <a:cubicBezTo>
                    <a:pt x="389" y="104"/>
                    <a:pt x="389" y="103"/>
                    <a:pt x="388" y="102"/>
                  </a:cubicBezTo>
                  <a:cubicBezTo>
                    <a:pt x="388" y="100"/>
                    <a:pt x="387" y="97"/>
                    <a:pt x="385" y="96"/>
                  </a:cubicBezTo>
                  <a:cubicBezTo>
                    <a:pt x="383" y="94"/>
                    <a:pt x="381" y="94"/>
                    <a:pt x="379" y="93"/>
                  </a:cubicBezTo>
                  <a:cubicBezTo>
                    <a:pt x="379" y="93"/>
                    <a:pt x="379" y="93"/>
                    <a:pt x="378" y="93"/>
                  </a:cubicBezTo>
                  <a:cubicBezTo>
                    <a:pt x="380" y="92"/>
                    <a:pt x="381" y="91"/>
                    <a:pt x="382" y="90"/>
                  </a:cubicBezTo>
                  <a:cubicBezTo>
                    <a:pt x="383" y="89"/>
                    <a:pt x="384" y="88"/>
                    <a:pt x="385" y="87"/>
                  </a:cubicBezTo>
                  <a:cubicBezTo>
                    <a:pt x="386" y="86"/>
                    <a:pt x="387" y="86"/>
                    <a:pt x="388" y="85"/>
                  </a:cubicBezTo>
                  <a:cubicBezTo>
                    <a:pt x="393" y="80"/>
                    <a:pt x="392" y="71"/>
                    <a:pt x="391" y="65"/>
                  </a:cubicBezTo>
                  <a:cubicBezTo>
                    <a:pt x="391" y="64"/>
                    <a:pt x="391" y="64"/>
                    <a:pt x="391" y="64"/>
                  </a:cubicBezTo>
                  <a:cubicBezTo>
                    <a:pt x="391" y="63"/>
                    <a:pt x="391" y="62"/>
                    <a:pt x="391" y="62"/>
                  </a:cubicBezTo>
                  <a:cubicBezTo>
                    <a:pt x="391" y="62"/>
                    <a:pt x="392" y="62"/>
                    <a:pt x="393" y="63"/>
                  </a:cubicBezTo>
                  <a:cubicBezTo>
                    <a:pt x="396" y="63"/>
                    <a:pt x="398" y="64"/>
                    <a:pt x="400" y="64"/>
                  </a:cubicBezTo>
                  <a:cubicBezTo>
                    <a:pt x="405" y="64"/>
                    <a:pt x="409" y="62"/>
                    <a:pt x="412" y="58"/>
                  </a:cubicBezTo>
                  <a:cubicBezTo>
                    <a:pt x="414" y="55"/>
                    <a:pt x="416" y="51"/>
                    <a:pt x="417" y="48"/>
                  </a:cubicBezTo>
                  <a:cubicBezTo>
                    <a:pt x="418" y="45"/>
                    <a:pt x="418" y="43"/>
                    <a:pt x="420" y="41"/>
                  </a:cubicBezTo>
                  <a:cubicBezTo>
                    <a:pt x="421" y="39"/>
                    <a:pt x="422" y="37"/>
                    <a:pt x="424" y="35"/>
                  </a:cubicBezTo>
                  <a:cubicBezTo>
                    <a:pt x="426" y="32"/>
                    <a:pt x="429" y="28"/>
                    <a:pt x="430" y="24"/>
                  </a:cubicBezTo>
                  <a:cubicBezTo>
                    <a:pt x="431" y="20"/>
                    <a:pt x="431" y="17"/>
                    <a:pt x="429" y="15"/>
                  </a:cubicBezTo>
                  <a:cubicBezTo>
                    <a:pt x="426" y="10"/>
                    <a:pt x="418" y="8"/>
                    <a:pt x="411" y="6"/>
                  </a:cubicBezTo>
                  <a:cubicBezTo>
                    <a:pt x="408" y="6"/>
                    <a:pt x="405" y="5"/>
                    <a:pt x="403" y="4"/>
                  </a:cubicBezTo>
                  <a:cubicBezTo>
                    <a:pt x="398" y="1"/>
                    <a:pt x="393" y="0"/>
                    <a:pt x="389" y="0"/>
                  </a:cubicBezTo>
                  <a:cubicBezTo>
                    <a:pt x="386" y="0"/>
                    <a:pt x="384" y="1"/>
                    <a:pt x="382" y="1"/>
                  </a:cubicBezTo>
                  <a:cubicBezTo>
                    <a:pt x="379" y="2"/>
                    <a:pt x="372" y="4"/>
                    <a:pt x="370" y="9"/>
                  </a:cubicBezTo>
                  <a:cubicBezTo>
                    <a:pt x="369" y="10"/>
                    <a:pt x="369" y="13"/>
                    <a:pt x="370" y="16"/>
                  </a:cubicBezTo>
                  <a:cubicBezTo>
                    <a:pt x="369" y="16"/>
                    <a:pt x="368" y="17"/>
                    <a:pt x="368" y="17"/>
                  </a:cubicBezTo>
                  <a:cubicBezTo>
                    <a:pt x="365" y="19"/>
                    <a:pt x="365" y="22"/>
                    <a:pt x="365" y="24"/>
                  </a:cubicBezTo>
                  <a:cubicBezTo>
                    <a:pt x="365" y="25"/>
                    <a:pt x="365" y="25"/>
                    <a:pt x="365" y="25"/>
                  </a:cubicBezTo>
                  <a:cubicBezTo>
                    <a:pt x="365" y="26"/>
                    <a:pt x="365" y="27"/>
                    <a:pt x="365" y="28"/>
                  </a:cubicBezTo>
                  <a:cubicBezTo>
                    <a:pt x="364" y="30"/>
                    <a:pt x="364" y="32"/>
                    <a:pt x="364" y="34"/>
                  </a:cubicBezTo>
                  <a:cubicBezTo>
                    <a:pt x="364" y="36"/>
                    <a:pt x="364" y="37"/>
                    <a:pt x="364" y="39"/>
                  </a:cubicBezTo>
                  <a:cubicBezTo>
                    <a:pt x="364" y="42"/>
                    <a:pt x="365" y="45"/>
                    <a:pt x="364" y="47"/>
                  </a:cubicBezTo>
                  <a:cubicBezTo>
                    <a:pt x="364" y="47"/>
                    <a:pt x="364" y="48"/>
                    <a:pt x="363" y="48"/>
                  </a:cubicBezTo>
                  <a:cubicBezTo>
                    <a:pt x="363" y="50"/>
                    <a:pt x="362" y="52"/>
                    <a:pt x="363" y="55"/>
                  </a:cubicBezTo>
                  <a:cubicBezTo>
                    <a:pt x="363" y="56"/>
                    <a:pt x="363" y="57"/>
                    <a:pt x="364" y="58"/>
                  </a:cubicBezTo>
                  <a:cubicBezTo>
                    <a:pt x="364" y="59"/>
                    <a:pt x="365" y="59"/>
                    <a:pt x="365" y="60"/>
                  </a:cubicBezTo>
                  <a:cubicBezTo>
                    <a:pt x="366" y="64"/>
                    <a:pt x="366" y="68"/>
                    <a:pt x="366" y="73"/>
                  </a:cubicBezTo>
                  <a:cubicBezTo>
                    <a:pt x="366" y="74"/>
                    <a:pt x="366" y="76"/>
                    <a:pt x="366" y="77"/>
                  </a:cubicBezTo>
                  <a:cubicBezTo>
                    <a:pt x="366" y="79"/>
                    <a:pt x="366" y="81"/>
                    <a:pt x="366" y="82"/>
                  </a:cubicBezTo>
                  <a:cubicBezTo>
                    <a:pt x="366" y="83"/>
                    <a:pt x="365" y="83"/>
                    <a:pt x="365" y="84"/>
                  </a:cubicBezTo>
                  <a:cubicBezTo>
                    <a:pt x="364" y="86"/>
                    <a:pt x="363" y="88"/>
                    <a:pt x="365" y="91"/>
                  </a:cubicBezTo>
                  <a:cubicBezTo>
                    <a:pt x="365" y="91"/>
                    <a:pt x="365" y="91"/>
                    <a:pt x="365" y="91"/>
                  </a:cubicBezTo>
                  <a:cubicBezTo>
                    <a:pt x="363" y="92"/>
                    <a:pt x="363" y="94"/>
                    <a:pt x="362" y="95"/>
                  </a:cubicBezTo>
                  <a:cubicBezTo>
                    <a:pt x="362" y="96"/>
                    <a:pt x="362" y="96"/>
                    <a:pt x="362" y="96"/>
                  </a:cubicBezTo>
                  <a:cubicBezTo>
                    <a:pt x="362" y="96"/>
                    <a:pt x="362" y="96"/>
                    <a:pt x="361" y="97"/>
                  </a:cubicBezTo>
                  <a:cubicBezTo>
                    <a:pt x="359" y="97"/>
                    <a:pt x="357" y="98"/>
                    <a:pt x="356" y="100"/>
                  </a:cubicBezTo>
                  <a:cubicBezTo>
                    <a:pt x="355" y="102"/>
                    <a:pt x="355" y="105"/>
                    <a:pt x="356" y="106"/>
                  </a:cubicBezTo>
                  <a:cubicBezTo>
                    <a:pt x="357" y="107"/>
                    <a:pt x="358" y="108"/>
                    <a:pt x="360" y="108"/>
                  </a:cubicBezTo>
                  <a:cubicBezTo>
                    <a:pt x="360" y="108"/>
                    <a:pt x="360" y="108"/>
                    <a:pt x="359" y="108"/>
                  </a:cubicBezTo>
                  <a:cubicBezTo>
                    <a:pt x="359" y="108"/>
                    <a:pt x="359" y="108"/>
                    <a:pt x="358" y="108"/>
                  </a:cubicBezTo>
                  <a:cubicBezTo>
                    <a:pt x="358" y="108"/>
                    <a:pt x="357" y="108"/>
                    <a:pt x="356" y="108"/>
                  </a:cubicBezTo>
                  <a:cubicBezTo>
                    <a:pt x="355" y="108"/>
                    <a:pt x="352" y="108"/>
                    <a:pt x="350" y="110"/>
                  </a:cubicBezTo>
                  <a:cubicBezTo>
                    <a:pt x="348" y="113"/>
                    <a:pt x="347" y="118"/>
                    <a:pt x="346" y="121"/>
                  </a:cubicBezTo>
                  <a:cubicBezTo>
                    <a:pt x="345" y="122"/>
                    <a:pt x="345" y="123"/>
                    <a:pt x="345" y="124"/>
                  </a:cubicBezTo>
                  <a:cubicBezTo>
                    <a:pt x="345" y="124"/>
                    <a:pt x="345" y="125"/>
                    <a:pt x="345" y="125"/>
                  </a:cubicBezTo>
                  <a:cubicBezTo>
                    <a:pt x="343" y="128"/>
                    <a:pt x="341" y="136"/>
                    <a:pt x="347" y="139"/>
                  </a:cubicBezTo>
                  <a:cubicBezTo>
                    <a:pt x="348" y="139"/>
                    <a:pt x="348" y="139"/>
                    <a:pt x="349" y="139"/>
                  </a:cubicBezTo>
                  <a:cubicBezTo>
                    <a:pt x="349" y="139"/>
                    <a:pt x="348" y="140"/>
                    <a:pt x="348" y="140"/>
                  </a:cubicBezTo>
                  <a:cubicBezTo>
                    <a:pt x="346" y="141"/>
                    <a:pt x="345" y="143"/>
                    <a:pt x="344" y="144"/>
                  </a:cubicBezTo>
                  <a:cubicBezTo>
                    <a:pt x="344" y="144"/>
                    <a:pt x="344" y="145"/>
                    <a:pt x="343" y="145"/>
                  </a:cubicBezTo>
                  <a:cubicBezTo>
                    <a:pt x="343" y="146"/>
                    <a:pt x="342" y="146"/>
                    <a:pt x="341" y="148"/>
                  </a:cubicBezTo>
                  <a:cubicBezTo>
                    <a:pt x="340" y="151"/>
                    <a:pt x="340" y="156"/>
                    <a:pt x="340" y="158"/>
                  </a:cubicBezTo>
                  <a:cubicBezTo>
                    <a:pt x="341" y="161"/>
                    <a:pt x="342" y="162"/>
                    <a:pt x="344" y="163"/>
                  </a:cubicBezTo>
                  <a:cubicBezTo>
                    <a:pt x="344" y="164"/>
                    <a:pt x="345" y="164"/>
                    <a:pt x="345" y="165"/>
                  </a:cubicBezTo>
                  <a:cubicBezTo>
                    <a:pt x="345" y="165"/>
                    <a:pt x="345" y="166"/>
                    <a:pt x="345" y="166"/>
                  </a:cubicBezTo>
                  <a:cubicBezTo>
                    <a:pt x="345" y="167"/>
                    <a:pt x="345" y="168"/>
                    <a:pt x="345" y="170"/>
                  </a:cubicBezTo>
                  <a:cubicBezTo>
                    <a:pt x="346" y="172"/>
                    <a:pt x="347" y="173"/>
                    <a:pt x="349" y="174"/>
                  </a:cubicBezTo>
                  <a:cubicBezTo>
                    <a:pt x="351" y="175"/>
                    <a:pt x="353" y="176"/>
                    <a:pt x="355" y="177"/>
                  </a:cubicBezTo>
                  <a:cubicBezTo>
                    <a:pt x="356" y="177"/>
                    <a:pt x="356" y="177"/>
                    <a:pt x="357" y="178"/>
                  </a:cubicBezTo>
                  <a:cubicBezTo>
                    <a:pt x="360" y="179"/>
                    <a:pt x="362" y="181"/>
                    <a:pt x="364" y="182"/>
                  </a:cubicBezTo>
                  <a:cubicBezTo>
                    <a:pt x="365" y="184"/>
                    <a:pt x="367" y="185"/>
                    <a:pt x="368" y="186"/>
                  </a:cubicBezTo>
                  <a:cubicBezTo>
                    <a:pt x="370" y="187"/>
                    <a:pt x="372" y="188"/>
                    <a:pt x="374" y="188"/>
                  </a:cubicBezTo>
                  <a:cubicBezTo>
                    <a:pt x="374" y="188"/>
                    <a:pt x="375" y="188"/>
                    <a:pt x="375" y="188"/>
                  </a:cubicBezTo>
                  <a:cubicBezTo>
                    <a:pt x="376" y="188"/>
                    <a:pt x="377" y="188"/>
                    <a:pt x="378" y="188"/>
                  </a:cubicBezTo>
                  <a:cubicBezTo>
                    <a:pt x="378" y="188"/>
                    <a:pt x="379" y="188"/>
                    <a:pt x="379" y="188"/>
                  </a:cubicBezTo>
                  <a:cubicBezTo>
                    <a:pt x="380" y="188"/>
                    <a:pt x="380" y="188"/>
                    <a:pt x="381" y="188"/>
                  </a:cubicBezTo>
                  <a:cubicBezTo>
                    <a:pt x="381" y="189"/>
                    <a:pt x="380" y="189"/>
                    <a:pt x="379" y="190"/>
                  </a:cubicBezTo>
                  <a:cubicBezTo>
                    <a:pt x="379" y="190"/>
                    <a:pt x="379" y="190"/>
                    <a:pt x="379" y="190"/>
                  </a:cubicBezTo>
                  <a:cubicBezTo>
                    <a:pt x="378" y="190"/>
                    <a:pt x="377" y="189"/>
                    <a:pt x="377" y="189"/>
                  </a:cubicBezTo>
                  <a:cubicBezTo>
                    <a:pt x="376" y="189"/>
                    <a:pt x="375" y="189"/>
                    <a:pt x="374" y="189"/>
                  </a:cubicBezTo>
                  <a:cubicBezTo>
                    <a:pt x="368" y="189"/>
                    <a:pt x="367" y="193"/>
                    <a:pt x="367" y="195"/>
                  </a:cubicBezTo>
                  <a:cubicBezTo>
                    <a:pt x="367" y="196"/>
                    <a:pt x="368" y="197"/>
                    <a:pt x="368" y="198"/>
                  </a:cubicBezTo>
                  <a:cubicBezTo>
                    <a:pt x="368" y="199"/>
                    <a:pt x="368" y="201"/>
                    <a:pt x="368" y="201"/>
                  </a:cubicBezTo>
                  <a:cubicBezTo>
                    <a:pt x="367" y="202"/>
                    <a:pt x="363" y="203"/>
                    <a:pt x="362" y="208"/>
                  </a:cubicBezTo>
                  <a:cubicBezTo>
                    <a:pt x="362" y="211"/>
                    <a:pt x="363" y="214"/>
                    <a:pt x="365" y="216"/>
                  </a:cubicBezTo>
                  <a:cubicBezTo>
                    <a:pt x="367" y="217"/>
                    <a:pt x="368" y="218"/>
                    <a:pt x="369" y="218"/>
                  </a:cubicBezTo>
                  <a:cubicBezTo>
                    <a:pt x="373" y="218"/>
                    <a:pt x="374" y="215"/>
                    <a:pt x="376" y="212"/>
                  </a:cubicBezTo>
                  <a:cubicBezTo>
                    <a:pt x="376" y="213"/>
                    <a:pt x="376" y="214"/>
                    <a:pt x="376" y="214"/>
                  </a:cubicBezTo>
                  <a:cubicBezTo>
                    <a:pt x="376" y="216"/>
                    <a:pt x="376" y="217"/>
                    <a:pt x="376" y="219"/>
                  </a:cubicBezTo>
                  <a:cubicBezTo>
                    <a:pt x="376" y="219"/>
                    <a:pt x="375" y="219"/>
                    <a:pt x="374" y="220"/>
                  </a:cubicBezTo>
                  <a:cubicBezTo>
                    <a:pt x="373" y="221"/>
                    <a:pt x="371" y="223"/>
                    <a:pt x="369" y="225"/>
                  </a:cubicBezTo>
                  <a:cubicBezTo>
                    <a:pt x="367" y="226"/>
                    <a:pt x="366" y="228"/>
                    <a:pt x="365" y="230"/>
                  </a:cubicBezTo>
                  <a:cubicBezTo>
                    <a:pt x="364" y="232"/>
                    <a:pt x="364" y="232"/>
                    <a:pt x="364" y="232"/>
                  </a:cubicBezTo>
                  <a:cubicBezTo>
                    <a:pt x="364" y="232"/>
                    <a:pt x="364" y="232"/>
                    <a:pt x="364" y="233"/>
                  </a:cubicBezTo>
                  <a:cubicBezTo>
                    <a:pt x="363" y="233"/>
                    <a:pt x="363" y="234"/>
                    <a:pt x="363" y="234"/>
                  </a:cubicBezTo>
                  <a:cubicBezTo>
                    <a:pt x="363" y="234"/>
                    <a:pt x="362" y="234"/>
                    <a:pt x="362" y="234"/>
                  </a:cubicBezTo>
                  <a:cubicBezTo>
                    <a:pt x="362" y="234"/>
                    <a:pt x="361" y="234"/>
                    <a:pt x="361" y="234"/>
                  </a:cubicBezTo>
                  <a:cubicBezTo>
                    <a:pt x="360" y="234"/>
                    <a:pt x="360" y="234"/>
                    <a:pt x="359" y="234"/>
                  </a:cubicBezTo>
                  <a:cubicBezTo>
                    <a:pt x="357" y="234"/>
                    <a:pt x="356" y="234"/>
                    <a:pt x="354" y="235"/>
                  </a:cubicBezTo>
                  <a:cubicBezTo>
                    <a:pt x="351" y="237"/>
                    <a:pt x="349" y="239"/>
                    <a:pt x="347" y="242"/>
                  </a:cubicBezTo>
                  <a:cubicBezTo>
                    <a:pt x="347" y="242"/>
                    <a:pt x="347" y="242"/>
                    <a:pt x="347" y="242"/>
                  </a:cubicBezTo>
                  <a:cubicBezTo>
                    <a:pt x="344" y="247"/>
                    <a:pt x="345" y="251"/>
                    <a:pt x="346" y="254"/>
                  </a:cubicBezTo>
                  <a:cubicBezTo>
                    <a:pt x="346" y="255"/>
                    <a:pt x="346" y="255"/>
                    <a:pt x="346" y="255"/>
                  </a:cubicBezTo>
                  <a:cubicBezTo>
                    <a:pt x="347" y="256"/>
                    <a:pt x="347" y="257"/>
                    <a:pt x="347" y="259"/>
                  </a:cubicBezTo>
                  <a:cubicBezTo>
                    <a:pt x="347" y="259"/>
                    <a:pt x="348" y="260"/>
                    <a:pt x="348" y="260"/>
                  </a:cubicBezTo>
                  <a:cubicBezTo>
                    <a:pt x="348" y="262"/>
                    <a:pt x="348" y="263"/>
                    <a:pt x="349" y="265"/>
                  </a:cubicBezTo>
                  <a:cubicBezTo>
                    <a:pt x="349" y="267"/>
                    <a:pt x="349" y="268"/>
                    <a:pt x="348" y="269"/>
                  </a:cubicBezTo>
                  <a:cubicBezTo>
                    <a:pt x="348" y="270"/>
                    <a:pt x="348" y="270"/>
                    <a:pt x="348" y="270"/>
                  </a:cubicBezTo>
                  <a:cubicBezTo>
                    <a:pt x="348" y="270"/>
                    <a:pt x="348" y="270"/>
                    <a:pt x="347" y="270"/>
                  </a:cubicBezTo>
                  <a:cubicBezTo>
                    <a:pt x="347" y="270"/>
                    <a:pt x="346" y="269"/>
                    <a:pt x="345" y="269"/>
                  </a:cubicBezTo>
                  <a:cubicBezTo>
                    <a:pt x="345" y="268"/>
                    <a:pt x="344" y="268"/>
                    <a:pt x="344" y="268"/>
                  </a:cubicBezTo>
                  <a:cubicBezTo>
                    <a:pt x="343" y="268"/>
                    <a:pt x="342" y="268"/>
                    <a:pt x="342" y="267"/>
                  </a:cubicBezTo>
                  <a:cubicBezTo>
                    <a:pt x="342" y="267"/>
                    <a:pt x="342" y="266"/>
                    <a:pt x="342" y="265"/>
                  </a:cubicBezTo>
                  <a:cubicBezTo>
                    <a:pt x="342" y="264"/>
                    <a:pt x="342" y="264"/>
                    <a:pt x="342" y="263"/>
                  </a:cubicBezTo>
                  <a:cubicBezTo>
                    <a:pt x="342" y="262"/>
                    <a:pt x="341" y="260"/>
                    <a:pt x="340" y="259"/>
                  </a:cubicBezTo>
                  <a:cubicBezTo>
                    <a:pt x="340" y="258"/>
                    <a:pt x="340" y="257"/>
                    <a:pt x="340" y="257"/>
                  </a:cubicBezTo>
                  <a:cubicBezTo>
                    <a:pt x="340" y="255"/>
                    <a:pt x="340" y="254"/>
                    <a:pt x="341" y="252"/>
                  </a:cubicBezTo>
                  <a:cubicBezTo>
                    <a:pt x="341" y="251"/>
                    <a:pt x="341" y="250"/>
                    <a:pt x="341" y="249"/>
                  </a:cubicBezTo>
                  <a:cubicBezTo>
                    <a:pt x="341" y="249"/>
                    <a:pt x="341" y="248"/>
                    <a:pt x="342" y="247"/>
                  </a:cubicBezTo>
                  <a:cubicBezTo>
                    <a:pt x="342" y="246"/>
                    <a:pt x="343" y="245"/>
                    <a:pt x="344" y="244"/>
                  </a:cubicBezTo>
                  <a:cubicBezTo>
                    <a:pt x="346" y="242"/>
                    <a:pt x="348" y="240"/>
                    <a:pt x="348" y="236"/>
                  </a:cubicBezTo>
                  <a:cubicBezTo>
                    <a:pt x="348" y="234"/>
                    <a:pt x="347" y="233"/>
                    <a:pt x="346" y="231"/>
                  </a:cubicBezTo>
                  <a:cubicBezTo>
                    <a:pt x="345" y="230"/>
                    <a:pt x="343" y="229"/>
                    <a:pt x="341" y="229"/>
                  </a:cubicBezTo>
                  <a:cubicBezTo>
                    <a:pt x="340" y="229"/>
                    <a:pt x="340" y="229"/>
                    <a:pt x="340" y="229"/>
                  </a:cubicBezTo>
                  <a:cubicBezTo>
                    <a:pt x="339" y="228"/>
                    <a:pt x="339" y="227"/>
                    <a:pt x="338" y="226"/>
                  </a:cubicBezTo>
                  <a:cubicBezTo>
                    <a:pt x="337" y="226"/>
                    <a:pt x="336" y="226"/>
                    <a:pt x="335" y="226"/>
                  </a:cubicBezTo>
                  <a:cubicBezTo>
                    <a:pt x="335" y="226"/>
                    <a:pt x="334" y="226"/>
                    <a:pt x="334" y="226"/>
                  </a:cubicBezTo>
                  <a:cubicBezTo>
                    <a:pt x="334" y="225"/>
                    <a:pt x="334" y="224"/>
                    <a:pt x="334" y="224"/>
                  </a:cubicBezTo>
                  <a:cubicBezTo>
                    <a:pt x="332" y="222"/>
                    <a:pt x="331" y="221"/>
                    <a:pt x="330" y="220"/>
                  </a:cubicBezTo>
                  <a:cubicBezTo>
                    <a:pt x="329" y="220"/>
                    <a:pt x="329" y="220"/>
                    <a:pt x="329" y="220"/>
                  </a:cubicBezTo>
                  <a:cubicBezTo>
                    <a:pt x="329" y="220"/>
                    <a:pt x="328" y="219"/>
                    <a:pt x="328" y="219"/>
                  </a:cubicBezTo>
                  <a:cubicBezTo>
                    <a:pt x="327" y="219"/>
                    <a:pt x="327" y="218"/>
                    <a:pt x="326" y="217"/>
                  </a:cubicBezTo>
                  <a:cubicBezTo>
                    <a:pt x="325" y="217"/>
                    <a:pt x="323" y="217"/>
                    <a:pt x="322" y="217"/>
                  </a:cubicBezTo>
                  <a:cubicBezTo>
                    <a:pt x="320" y="217"/>
                    <a:pt x="318" y="218"/>
                    <a:pt x="316" y="219"/>
                  </a:cubicBezTo>
                  <a:cubicBezTo>
                    <a:pt x="316" y="219"/>
                    <a:pt x="315" y="219"/>
                    <a:pt x="315" y="220"/>
                  </a:cubicBezTo>
                  <a:cubicBezTo>
                    <a:pt x="315" y="220"/>
                    <a:pt x="315" y="220"/>
                    <a:pt x="314" y="220"/>
                  </a:cubicBezTo>
                  <a:cubicBezTo>
                    <a:pt x="314" y="220"/>
                    <a:pt x="314" y="220"/>
                    <a:pt x="313" y="220"/>
                  </a:cubicBezTo>
                  <a:cubicBezTo>
                    <a:pt x="313" y="220"/>
                    <a:pt x="312" y="220"/>
                    <a:pt x="312" y="220"/>
                  </a:cubicBezTo>
                  <a:cubicBezTo>
                    <a:pt x="310" y="220"/>
                    <a:pt x="308" y="220"/>
                    <a:pt x="307" y="221"/>
                  </a:cubicBezTo>
                  <a:cubicBezTo>
                    <a:pt x="304" y="224"/>
                    <a:pt x="305" y="228"/>
                    <a:pt x="305" y="230"/>
                  </a:cubicBezTo>
                  <a:cubicBezTo>
                    <a:pt x="305" y="231"/>
                    <a:pt x="305" y="231"/>
                    <a:pt x="305" y="231"/>
                  </a:cubicBezTo>
                  <a:cubicBezTo>
                    <a:pt x="306" y="233"/>
                    <a:pt x="306" y="238"/>
                    <a:pt x="310" y="240"/>
                  </a:cubicBezTo>
                  <a:cubicBezTo>
                    <a:pt x="312" y="241"/>
                    <a:pt x="313" y="242"/>
                    <a:pt x="315" y="242"/>
                  </a:cubicBezTo>
                  <a:cubicBezTo>
                    <a:pt x="317" y="242"/>
                    <a:pt x="319" y="241"/>
                    <a:pt x="320" y="241"/>
                  </a:cubicBezTo>
                  <a:cubicBezTo>
                    <a:pt x="321" y="241"/>
                    <a:pt x="321" y="241"/>
                    <a:pt x="321" y="241"/>
                  </a:cubicBezTo>
                  <a:cubicBezTo>
                    <a:pt x="322" y="241"/>
                    <a:pt x="322" y="241"/>
                    <a:pt x="322" y="241"/>
                  </a:cubicBezTo>
                  <a:cubicBezTo>
                    <a:pt x="322" y="241"/>
                    <a:pt x="322" y="241"/>
                    <a:pt x="322" y="241"/>
                  </a:cubicBezTo>
                  <a:cubicBezTo>
                    <a:pt x="322" y="241"/>
                    <a:pt x="322" y="242"/>
                    <a:pt x="322" y="242"/>
                  </a:cubicBezTo>
                  <a:cubicBezTo>
                    <a:pt x="323" y="243"/>
                    <a:pt x="323" y="244"/>
                    <a:pt x="324" y="246"/>
                  </a:cubicBezTo>
                  <a:cubicBezTo>
                    <a:pt x="324" y="247"/>
                    <a:pt x="324" y="247"/>
                    <a:pt x="324" y="248"/>
                  </a:cubicBezTo>
                  <a:cubicBezTo>
                    <a:pt x="324" y="249"/>
                    <a:pt x="322" y="250"/>
                    <a:pt x="321" y="250"/>
                  </a:cubicBezTo>
                  <a:cubicBezTo>
                    <a:pt x="320" y="250"/>
                    <a:pt x="320" y="250"/>
                    <a:pt x="320" y="250"/>
                  </a:cubicBezTo>
                  <a:cubicBezTo>
                    <a:pt x="319" y="249"/>
                    <a:pt x="318" y="248"/>
                    <a:pt x="317" y="247"/>
                  </a:cubicBezTo>
                  <a:cubicBezTo>
                    <a:pt x="317" y="246"/>
                    <a:pt x="316" y="244"/>
                    <a:pt x="314" y="243"/>
                  </a:cubicBezTo>
                  <a:cubicBezTo>
                    <a:pt x="313" y="242"/>
                    <a:pt x="310" y="241"/>
                    <a:pt x="308" y="241"/>
                  </a:cubicBezTo>
                  <a:cubicBezTo>
                    <a:pt x="305" y="241"/>
                    <a:pt x="303" y="242"/>
                    <a:pt x="301" y="243"/>
                  </a:cubicBezTo>
                  <a:cubicBezTo>
                    <a:pt x="300" y="243"/>
                    <a:pt x="300" y="243"/>
                    <a:pt x="300" y="243"/>
                  </a:cubicBezTo>
                  <a:cubicBezTo>
                    <a:pt x="299" y="243"/>
                    <a:pt x="299" y="244"/>
                    <a:pt x="298" y="244"/>
                  </a:cubicBezTo>
                  <a:cubicBezTo>
                    <a:pt x="298" y="244"/>
                    <a:pt x="298" y="244"/>
                    <a:pt x="298" y="244"/>
                  </a:cubicBezTo>
                  <a:cubicBezTo>
                    <a:pt x="297" y="243"/>
                    <a:pt x="297" y="242"/>
                    <a:pt x="296" y="242"/>
                  </a:cubicBezTo>
                  <a:cubicBezTo>
                    <a:pt x="295" y="241"/>
                    <a:pt x="294" y="240"/>
                    <a:pt x="293" y="239"/>
                  </a:cubicBezTo>
                  <a:cubicBezTo>
                    <a:pt x="291" y="238"/>
                    <a:pt x="290" y="238"/>
                    <a:pt x="289" y="238"/>
                  </a:cubicBezTo>
                  <a:cubicBezTo>
                    <a:pt x="288" y="238"/>
                    <a:pt x="288" y="238"/>
                    <a:pt x="288" y="238"/>
                  </a:cubicBezTo>
                  <a:cubicBezTo>
                    <a:pt x="287" y="238"/>
                    <a:pt x="287" y="238"/>
                    <a:pt x="287" y="238"/>
                  </a:cubicBezTo>
                  <a:cubicBezTo>
                    <a:pt x="286" y="238"/>
                    <a:pt x="285" y="237"/>
                    <a:pt x="284" y="237"/>
                  </a:cubicBezTo>
                  <a:cubicBezTo>
                    <a:pt x="282" y="236"/>
                    <a:pt x="281" y="236"/>
                    <a:pt x="279" y="236"/>
                  </a:cubicBezTo>
                  <a:cubicBezTo>
                    <a:pt x="278" y="236"/>
                    <a:pt x="278" y="236"/>
                    <a:pt x="277" y="236"/>
                  </a:cubicBezTo>
                  <a:cubicBezTo>
                    <a:pt x="274" y="236"/>
                    <a:pt x="271" y="236"/>
                    <a:pt x="269" y="237"/>
                  </a:cubicBezTo>
                  <a:cubicBezTo>
                    <a:pt x="268" y="237"/>
                    <a:pt x="267" y="237"/>
                    <a:pt x="267" y="237"/>
                  </a:cubicBezTo>
                  <a:cubicBezTo>
                    <a:pt x="265" y="238"/>
                    <a:pt x="264" y="238"/>
                    <a:pt x="262" y="238"/>
                  </a:cubicBezTo>
                  <a:cubicBezTo>
                    <a:pt x="262" y="238"/>
                    <a:pt x="261" y="238"/>
                    <a:pt x="261" y="237"/>
                  </a:cubicBezTo>
                  <a:cubicBezTo>
                    <a:pt x="260" y="236"/>
                    <a:pt x="260" y="236"/>
                    <a:pt x="258" y="235"/>
                  </a:cubicBezTo>
                  <a:cubicBezTo>
                    <a:pt x="257" y="234"/>
                    <a:pt x="256" y="234"/>
                    <a:pt x="255" y="234"/>
                  </a:cubicBezTo>
                  <a:cubicBezTo>
                    <a:pt x="254" y="234"/>
                    <a:pt x="254" y="234"/>
                    <a:pt x="254" y="234"/>
                  </a:cubicBezTo>
                  <a:cubicBezTo>
                    <a:pt x="254" y="237"/>
                    <a:pt x="254" y="237"/>
                    <a:pt x="254" y="237"/>
                  </a:cubicBezTo>
                  <a:cubicBezTo>
                    <a:pt x="254" y="234"/>
                    <a:pt x="254" y="234"/>
                    <a:pt x="254" y="234"/>
                  </a:cubicBezTo>
                  <a:cubicBezTo>
                    <a:pt x="252" y="234"/>
                    <a:pt x="251" y="234"/>
                    <a:pt x="250" y="232"/>
                  </a:cubicBezTo>
                  <a:cubicBezTo>
                    <a:pt x="249" y="231"/>
                    <a:pt x="249" y="231"/>
                    <a:pt x="248" y="230"/>
                  </a:cubicBezTo>
                  <a:cubicBezTo>
                    <a:pt x="247" y="230"/>
                    <a:pt x="247" y="229"/>
                    <a:pt x="246" y="229"/>
                  </a:cubicBezTo>
                  <a:cubicBezTo>
                    <a:pt x="246" y="229"/>
                    <a:pt x="246" y="229"/>
                    <a:pt x="246" y="229"/>
                  </a:cubicBezTo>
                  <a:cubicBezTo>
                    <a:pt x="246" y="228"/>
                    <a:pt x="245" y="227"/>
                    <a:pt x="245" y="227"/>
                  </a:cubicBezTo>
                  <a:cubicBezTo>
                    <a:pt x="244" y="226"/>
                    <a:pt x="244" y="226"/>
                    <a:pt x="244" y="226"/>
                  </a:cubicBezTo>
                  <a:cubicBezTo>
                    <a:pt x="243" y="222"/>
                    <a:pt x="241" y="218"/>
                    <a:pt x="236" y="218"/>
                  </a:cubicBezTo>
                  <a:cubicBezTo>
                    <a:pt x="235" y="218"/>
                    <a:pt x="235" y="218"/>
                    <a:pt x="234" y="218"/>
                  </a:cubicBezTo>
                  <a:cubicBezTo>
                    <a:pt x="233" y="218"/>
                    <a:pt x="231" y="219"/>
                    <a:pt x="229" y="219"/>
                  </a:cubicBezTo>
                  <a:cubicBezTo>
                    <a:pt x="228" y="219"/>
                    <a:pt x="227" y="218"/>
                    <a:pt x="227" y="218"/>
                  </a:cubicBezTo>
                  <a:cubicBezTo>
                    <a:pt x="226" y="218"/>
                    <a:pt x="225" y="215"/>
                    <a:pt x="225" y="214"/>
                  </a:cubicBezTo>
                  <a:cubicBezTo>
                    <a:pt x="225" y="213"/>
                    <a:pt x="225" y="213"/>
                    <a:pt x="225" y="213"/>
                  </a:cubicBezTo>
                  <a:cubicBezTo>
                    <a:pt x="224" y="211"/>
                    <a:pt x="223" y="209"/>
                    <a:pt x="222" y="207"/>
                  </a:cubicBezTo>
                  <a:cubicBezTo>
                    <a:pt x="220" y="205"/>
                    <a:pt x="218" y="205"/>
                    <a:pt x="217" y="205"/>
                  </a:cubicBezTo>
                  <a:cubicBezTo>
                    <a:pt x="217" y="205"/>
                    <a:pt x="217" y="204"/>
                    <a:pt x="217" y="204"/>
                  </a:cubicBezTo>
                  <a:cubicBezTo>
                    <a:pt x="217" y="204"/>
                    <a:pt x="217" y="202"/>
                    <a:pt x="217" y="201"/>
                  </a:cubicBezTo>
                  <a:cubicBezTo>
                    <a:pt x="217" y="201"/>
                    <a:pt x="217" y="201"/>
                    <a:pt x="217" y="201"/>
                  </a:cubicBezTo>
                  <a:cubicBezTo>
                    <a:pt x="217" y="199"/>
                    <a:pt x="217" y="198"/>
                    <a:pt x="218" y="197"/>
                  </a:cubicBezTo>
                  <a:cubicBezTo>
                    <a:pt x="218" y="194"/>
                    <a:pt x="219" y="190"/>
                    <a:pt x="217" y="185"/>
                  </a:cubicBezTo>
                  <a:cubicBezTo>
                    <a:pt x="216" y="184"/>
                    <a:pt x="214" y="179"/>
                    <a:pt x="208" y="179"/>
                  </a:cubicBezTo>
                  <a:cubicBezTo>
                    <a:pt x="207" y="179"/>
                    <a:pt x="206" y="179"/>
                    <a:pt x="205" y="179"/>
                  </a:cubicBezTo>
                  <a:cubicBezTo>
                    <a:pt x="203" y="179"/>
                    <a:pt x="200" y="179"/>
                    <a:pt x="197" y="179"/>
                  </a:cubicBezTo>
                  <a:cubicBezTo>
                    <a:pt x="194" y="180"/>
                    <a:pt x="193" y="180"/>
                    <a:pt x="191" y="182"/>
                  </a:cubicBezTo>
                  <a:cubicBezTo>
                    <a:pt x="190" y="182"/>
                    <a:pt x="189" y="182"/>
                    <a:pt x="188" y="182"/>
                  </a:cubicBezTo>
                  <a:cubicBezTo>
                    <a:pt x="187" y="182"/>
                    <a:pt x="185" y="182"/>
                    <a:pt x="184" y="182"/>
                  </a:cubicBezTo>
                  <a:cubicBezTo>
                    <a:pt x="182" y="181"/>
                    <a:pt x="180" y="181"/>
                    <a:pt x="179" y="181"/>
                  </a:cubicBezTo>
                  <a:cubicBezTo>
                    <a:pt x="178" y="181"/>
                    <a:pt x="177" y="181"/>
                    <a:pt x="176" y="181"/>
                  </a:cubicBezTo>
                  <a:cubicBezTo>
                    <a:pt x="176" y="181"/>
                    <a:pt x="174" y="182"/>
                    <a:pt x="173" y="183"/>
                  </a:cubicBezTo>
                  <a:cubicBezTo>
                    <a:pt x="172" y="184"/>
                    <a:pt x="172" y="184"/>
                    <a:pt x="171" y="185"/>
                  </a:cubicBezTo>
                  <a:cubicBezTo>
                    <a:pt x="171" y="185"/>
                    <a:pt x="171" y="185"/>
                    <a:pt x="170" y="185"/>
                  </a:cubicBezTo>
                  <a:cubicBezTo>
                    <a:pt x="168" y="186"/>
                    <a:pt x="166" y="187"/>
                    <a:pt x="165" y="190"/>
                  </a:cubicBezTo>
                  <a:cubicBezTo>
                    <a:pt x="163" y="194"/>
                    <a:pt x="166" y="199"/>
                    <a:pt x="167" y="200"/>
                  </a:cubicBezTo>
                  <a:cubicBezTo>
                    <a:pt x="167" y="201"/>
                    <a:pt x="167" y="201"/>
                    <a:pt x="167" y="201"/>
                  </a:cubicBezTo>
                  <a:cubicBezTo>
                    <a:pt x="168" y="202"/>
                    <a:pt x="170" y="204"/>
                    <a:pt x="171" y="205"/>
                  </a:cubicBezTo>
                  <a:cubicBezTo>
                    <a:pt x="172" y="205"/>
                    <a:pt x="174" y="205"/>
                    <a:pt x="175" y="205"/>
                  </a:cubicBezTo>
                  <a:cubicBezTo>
                    <a:pt x="178" y="205"/>
                    <a:pt x="180" y="204"/>
                    <a:pt x="181" y="201"/>
                  </a:cubicBezTo>
                  <a:cubicBezTo>
                    <a:pt x="181" y="201"/>
                    <a:pt x="182" y="199"/>
                    <a:pt x="183" y="199"/>
                  </a:cubicBezTo>
                  <a:cubicBezTo>
                    <a:pt x="183" y="199"/>
                    <a:pt x="183" y="199"/>
                    <a:pt x="183" y="199"/>
                  </a:cubicBezTo>
                  <a:cubicBezTo>
                    <a:pt x="183" y="200"/>
                    <a:pt x="184" y="203"/>
                    <a:pt x="188" y="204"/>
                  </a:cubicBezTo>
                  <a:cubicBezTo>
                    <a:pt x="191" y="204"/>
                    <a:pt x="194" y="202"/>
                    <a:pt x="196" y="200"/>
                  </a:cubicBezTo>
                  <a:cubicBezTo>
                    <a:pt x="197" y="200"/>
                    <a:pt x="198" y="199"/>
                    <a:pt x="199" y="199"/>
                  </a:cubicBezTo>
                  <a:cubicBezTo>
                    <a:pt x="201" y="198"/>
                    <a:pt x="203" y="197"/>
                    <a:pt x="205" y="197"/>
                  </a:cubicBezTo>
                  <a:cubicBezTo>
                    <a:pt x="205" y="196"/>
                    <a:pt x="206" y="196"/>
                    <a:pt x="207" y="196"/>
                  </a:cubicBezTo>
                  <a:cubicBezTo>
                    <a:pt x="207" y="196"/>
                    <a:pt x="207" y="196"/>
                    <a:pt x="207" y="196"/>
                  </a:cubicBezTo>
                  <a:cubicBezTo>
                    <a:pt x="207" y="198"/>
                    <a:pt x="201" y="200"/>
                    <a:pt x="198" y="202"/>
                  </a:cubicBezTo>
                  <a:cubicBezTo>
                    <a:pt x="197" y="202"/>
                    <a:pt x="196" y="203"/>
                    <a:pt x="196" y="203"/>
                  </a:cubicBezTo>
                  <a:cubicBezTo>
                    <a:pt x="193" y="204"/>
                    <a:pt x="190" y="205"/>
                    <a:pt x="187" y="205"/>
                  </a:cubicBezTo>
                  <a:cubicBezTo>
                    <a:pt x="183" y="205"/>
                    <a:pt x="179" y="206"/>
                    <a:pt x="176" y="208"/>
                  </a:cubicBezTo>
                  <a:cubicBezTo>
                    <a:pt x="166" y="213"/>
                    <a:pt x="168" y="219"/>
                    <a:pt x="169" y="224"/>
                  </a:cubicBezTo>
                  <a:cubicBezTo>
                    <a:pt x="170" y="226"/>
                    <a:pt x="170" y="228"/>
                    <a:pt x="170" y="230"/>
                  </a:cubicBezTo>
                  <a:cubicBezTo>
                    <a:pt x="171" y="231"/>
                    <a:pt x="171" y="233"/>
                    <a:pt x="170" y="235"/>
                  </a:cubicBezTo>
                  <a:cubicBezTo>
                    <a:pt x="170" y="236"/>
                    <a:pt x="170" y="238"/>
                    <a:pt x="170" y="241"/>
                  </a:cubicBezTo>
                  <a:cubicBezTo>
                    <a:pt x="170" y="242"/>
                    <a:pt x="170" y="243"/>
                    <a:pt x="171" y="244"/>
                  </a:cubicBezTo>
                  <a:cubicBezTo>
                    <a:pt x="171" y="246"/>
                    <a:pt x="172" y="248"/>
                    <a:pt x="171" y="249"/>
                  </a:cubicBezTo>
                  <a:cubicBezTo>
                    <a:pt x="171" y="250"/>
                    <a:pt x="168" y="250"/>
                    <a:pt x="166" y="250"/>
                  </a:cubicBezTo>
                  <a:cubicBezTo>
                    <a:pt x="164" y="250"/>
                    <a:pt x="163" y="250"/>
                    <a:pt x="163" y="250"/>
                  </a:cubicBezTo>
                  <a:cubicBezTo>
                    <a:pt x="163" y="250"/>
                    <a:pt x="162" y="249"/>
                    <a:pt x="162" y="247"/>
                  </a:cubicBezTo>
                  <a:cubicBezTo>
                    <a:pt x="162" y="246"/>
                    <a:pt x="162" y="245"/>
                    <a:pt x="162" y="244"/>
                  </a:cubicBezTo>
                  <a:cubicBezTo>
                    <a:pt x="163" y="244"/>
                    <a:pt x="163" y="244"/>
                    <a:pt x="164" y="243"/>
                  </a:cubicBezTo>
                  <a:cubicBezTo>
                    <a:pt x="167" y="242"/>
                    <a:pt x="169" y="237"/>
                    <a:pt x="168" y="233"/>
                  </a:cubicBezTo>
                  <a:cubicBezTo>
                    <a:pt x="168" y="230"/>
                    <a:pt x="166" y="227"/>
                    <a:pt x="164" y="226"/>
                  </a:cubicBezTo>
                  <a:cubicBezTo>
                    <a:pt x="162" y="225"/>
                    <a:pt x="160" y="225"/>
                    <a:pt x="159" y="225"/>
                  </a:cubicBezTo>
                  <a:cubicBezTo>
                    <a:pt x="158" y="224"/>
                    <a:pt x="158" y="224"/>
                    <a:pt x="158" y="224"/>
                  </a:cubicBezTo>
                  <a:cubicBezTo>
                    <a:pt x="157" y="224"/>
                    <a:pt x="158" y="221"/>
                    <a:pt x="158" y="220"/>
                  </a:cubicBezTo>
                  <a:cubicBezTo>
                    <a:pt x="158" y="218"/>
                    <a:pt x="159" y="216"/>
                    <a:pt x="158" y="214"/>
                  </a:cubicBezTo>
                  <a:cubicBezTo>
                    <a:pt x="157" y="210"/>
                    <a:pt x="154" y="209"/>
                    <a:pt x="152" y="209"/>
                  </a:cubicBezTo>
                  <a:cubicBezTo>
                    <a:pt x="151" y="209"/>
                    <a:pt x="150" y="207"/>
                    <a:pt x="149" y="207"/>
                  </a:cubicBezTo>
                  <a:cubicBezTo>
                    <a:pt x="149" y="206"/>
                    <a:pt x="149" y="205"/>
                    <a:pt x="149" y="204"/>
                  </a:cubicBezTo>
                  <a:cubicBezTo>
                    <a:pt x="149" y="202"/>
                    <a:pt x="149" y="198"/>
                    <a:pt x="146" y="196"/>
                  </a:cubicBezTo>
                  <a:cubicBezTo>
                    <a:pt x="145" y="196"/>
                    <a:pt x="144" y="196"/>
                    <a:pt x="143" y="196"/>
                  </a:cubicBezTo>
                  <a:cubicBezTo>
                    <a:pt x="143" y="196"/>
                    <a:pt x="143" y="196"/>
                    <a:pt x="142" y="196"/>
                  </a:cubicBezTo>
                  <a:cubicBezTo>
                    <a:pt x="141" y="196"/>
                    <a:pt x="141" y="196"/>
                    <a:pt x="140" y="196"/>
                  </a:cubicBezTo>
                  <a:cubicBezTo>
                    <a:pt x="138" y="196"/>
                    <a:pt x="137" y="196"/>
                    <a:pt x="136" y="196"/>
                  </a:cubicBezTo>
                  <a:cubicBezTo>
                    <a:pt x="135" y="197"/>
                    <a:pt x="135" y="197"/>
                    <a:pt x="135" y="197"/>
                  </a:cubicBezTo>
                  <a:cubicBezTo>
                    <a:pt x="134" y="198"/>
                    <a:pt x="133" y="198"/>
                    <a:pt x="132" y="198"/>
                  </a:cubicBezTo>
                  <a:cubicBezTo>
                    <a:pt x="131" y="198"/>
                    <a:pt x="131" y="198"/>
                    <a:pt x="130" y="198"/>
                  </a:cubicBezTo>
                  <a:cubicBezTo>
                    <a:pt x="127" y="198"/>
                    <a:pt x="124" y="197"/>
                    <a:pt x="121" y="197"/>
                  </a:cubicBezTo>
                  <a:cubicBezTo>
                    <a:pt x="120" y="197"/>
                    <a:pt x="120" y="196"/>
                    <a:pt x="119" y="196"/>
                  </a:cubicBezTo>
                  <a:cubicBezTo>
                    <a:pt x="118" y="196"/>
                    <a:pt x="116" y="196"/>
                    <a:pt x="115" y="195"/>
                  </a:cubicBezTo>
                  <a:cubicBezTo>
                    <a:pt x="113" y="195"/>
                    <a:pt x="113" y="195"/>
                    <a:pt x="113" y="195"/>
                  </a:cubicBezTo>
                  <a:cubicBezTo>
                    <a:pt x="112" y="195"/>
                    <a:pt x="110" y="195"/>
                    <a:pt x="109" y="194"/>
                  </a:cubicBezTo>
                  <a:cubicBezTo>
                    <a:pt x="108" y="194"/>
                    <a:pt x="106" y="194"/>
                    <a:pt x="105" y="193"/>
                  </a:cubicBezTo>
                  <a:cubicBezTo>
                    <a:pt x="103" y="193"/>
                    <a:pt x="101" y="192"/>
                    <a:pt x="99" y="191"/>
                  </a:cubicBezTo>
                  <a:cubicBezTo>
                    <a:pt x="98" y="191"/>
                    <a:pt x="98" y="191"/>
                    <a:pt x="98" y="191"/>
                  </a:cubicBezTo>
                  <a:cubicBezTo>
                    <a:pt x="97" y="191"/>
                    <a:pt x="97" y="191"/>
                    <a:pt x="96" y="191"/>
                  </a:cubicBezTo>
                  <a:cubicBezTo>
                    <a:pt x="96" y="190"/>
                    <a:pt x="96" y="190"/>
                    <a:pt x="96" y="190"/>
                  </a:cubicBezTo>
                  <a:cubicBezTo>
                    <a:pt x="95" y="189"/>
                    <a:pt x="95" y="188"/>
                    <a:pt x="93" y="187"/>
                  </a:cubicBezTo>
                  <a:cubicBezTo>
                    <a:pt x="92" y="186"/>
                    <a:pt x="92" y="186"/>
                    <a:pt x="91" y="186"/>
                  </a:cubicBezTo>
                  <a:cubicBezTo>
                    <a:pt x="91" y="186"/>
                    <a:pt x="90" y="186"/>
                    <a:pt x="90" y="185"/>
                  </a:cubicBezTo>
                  <a:cubicBezTo>
                    <a:pt x="89" y="185"/>
                    <a:pt x="89" y="185"/>
                    <a:pt x="88" y="184"/>
                  </a:cubicBezTo>
                  <a:cubicBezTo>
                    <a:pt x="88" y="184"/>
                    <a:pt x="87" y="183"/>
                    <a:pt x="86" y="182"/>
                  </a:cubicBezTo>
                  <a:cubicBezTo>
                    <a:pt x="84" y="182"/>
                    <a:pt x="83" y="181"/>
                    <a:pt x="81" y="181"/>
                  </a:cubicBezTo>
                  <a:cubicBezTo>
                    <a:pt x="81" y="180"/>
                    <a:pt x="81" y="180"/>
                    <a:pt x="81" y="180"/>
                  </a:cubicBezTo>
                  <a:cubicBezTo>
                    <a:pt x="78" y="179"/>
                    <a:pt x="76" y="178"/>
                    <a:pt x="75" y="177"/>
                  </a:cubicBezTo>
                  <a:cubicBezTo>
                    <a:pt x="78" y="176"/>
                    <a:pt x="79" y="173"/>
                    <a:pt x="79" y="172"/>
                  </a:cubicBezTo>
                  <a:cubicBezTo>
                    <a:pt x="80" y="171"/>
                    <a:pt x="80" y="171"/>
                    <a:pt x="82" y="170"/>
                  </a:cubicBezTo>
                  <a:cubicBezTo>
                    <a:pt x="84" y="170"/>
                    <a:pt x="85" y="170"/>
                    <a:pt x="87" y="170"/>
                  </a:cubicBezTo>
                  <a:cubicBezTo>
                    <a:pt x="89" y="170"/>
                    <a:pt x="91" y="170"/>
                    <a:pt x="92" y="171"/>
                  </a:cubicBezTo>
                  <a:cubicBezTo>
                    <a:pt x="93" y="171"/>
                    <a:pt x="93" y="171"/>
                    <a:pt x="94" y="171"/>
                  </a:cubicBezTo>
                  <a:cubicBezTo>
                    <a:pt x="97" y="171"/>
                    <a:pt x="100" y="169"/>
                    <a:pt x="101" y="166"/>
                  </a:cubicBezTo>
                  <a:cubicBezTo>
                    <a:pt x="103" y="164"/>
                    <a:pt x="102" y="161"/>
                    <a:pt x="101" y="159"/>
                  </a:cubicBezTo>
                  <a:cubicBezTo>
                    <a:pt x="100" y="159"/>
                    <a:pt x="100" y="158"/>
                    <a:pt x="100" y="158"/>
                  </a:cubicBezTo>
                  <a:cubicBezTo>
                    <a:pt x="100" y="154"/>
                    <a:pt x="98" y="150"/>
                    <a:pt x="96" y="148"/>
                  </a:cubicBezTo>
                  <a:cubicBezTo>
                    <a:pt x="95" y="147"/>
                    <a:pt x="95" y="145"/>
                    <a:pt x="94" y="144"/>
                  </a:cubicBezTo>
                  <a:cubicBezTo>
                    <a:pt x="94" y="143"/>
                    <a:pt x="94" y="143"/>
                    <a:pt x="94" y="143"/>
                  </a:cubicBezTo>
                  <a:cubicBezTo>
                    <a:pt x="93" y="141"/>
                    <a:pt x="90" y="134"/>
                    <a:pt x="85" y="132"/>
                  </a:cubicBezTo>
                  <a:cubicBezTo>
                    <a:pt x="84" y="131"/>
                    <a:pt x="82" y="131"/>
                    <a:pt x="81" y="131"/>
                  </a:cubicBezTo>
                  <a:cubicBezTo>
                    <a:pt x="79" y="131"/>
                    <a:pt x="77" y="131"/>
                    <a:pt x="76" y="131"/>
                  </a:cubicBezTo>
                  <a:cubicBezTo>
                    <a:pt x="75" y="132"/>
                    <a:pt x="75" y="132"/>
                    <a:pt x="75" y="132"/>
                  </a:cubicBezTo>
                  <a:cubicBezTo>
                    <a:pt x="74" y="132"/>
                    <a:pt x="73" y="131"/>
                    <a:pt x="72" y="130"/>
                  </a:cubicBezTo>
                  <a:cubicBezTo>
                    <a:pt x="71" y="129"/>
                    <a:pt x="71" y="129"/>
                    <a:pt x="71" y="129"/>
                  </a:cubicBezTo>
                  <a:cubicBezTo>
                    <a:pt x="70" y="128"/>
                    <a:pt x="68" y="127"/>
                    <a:pt x="67" y="126"/>
                  </a:cubicBezTo>
                  <a:cubicBezTo>
                    <a:pt x="65" y="124"/>
                    <a:pt x="63" y="123"/>
                    <a:pt x="61" y="121"/>
                  </a:cubicBezTo>
                  <a:cubicBezTo>
                    <a:pt x="59" y="118"/>
                    <a:pt x="57" y="116"/>
                    <a:pt x="56" y="113"/>
                  </a:cubicBezTo>
                  <a:cubicBezTo>
                    <a:pt x="55" y="110"/>
                    <a:pt x="53" y="106"/>
                    <a:pt x="49" y="102"/>
                  </a:cubicBezTo>
                  <a:cubicBezTo>
                    <a:pt x="46" y="100"/>
                    <a:pt x="44" y="99"/>
                    <a:pt x="42" y="98"/>
                  </a:cubicBezTo>
                  <a:cubicBezTo>
                    <a:pt x="41" y="97"/>
                    <a:pt x="41" y="97"/>
                    <a:pt x="41" y="97"/>
                  </a:cubicBezTo>
                  <a:cubicBezTo>
                    <a:pt x="40" y="97"/>
                    <a:pt x="40" y="96"/>
                    <a:pt x="39" y="95"/>
                  </a:cubicBezTo>
                  <a:cubicBezTo>
                    <a:pt x="39" y="94"/>
                    <a:pt x="39" y="94"/>
                    <a:pt x="39" y="94"/>
                  </a:cubicBezTo>
                  <a:cubicBezTo>
                    <a:pt x="37" y="91"/>
                    <a:pt x="35" y="89"/>
                    <a:pt x="34" y="86"/>
                  </a:cubicBezTo>
                  <a:cubicBezTo>
                    <a:pt x="32" y="80"/>
                    <a:pt x="32" y="80"/>
                    <a:pt x="32" y="80"/>
                  </a:cubicBezTo>
                  <a:cubicBezTo>
                    <a:pt x="0" y="142"/>
                    <a:pt x="0" y="142"/>
                    <a:pt x="0" y="142"/>
                  </a:cubicBezTo>
                  <a:cubicBezTo>
                    <a:pt x="63" y="257"/>
                    <a:pt x="63" y="257"/>
                    <a:pt x="63" y="257"/>
                  </a:cubicBezTo>
                  <a:cubicBezTo>
                    <a:pt x="74" y="287"/>
                    <a:pt x="101" y="288"/>
                    <a:pt x="103" y="288"/>
                  </a:cubicBezTo>
                  <a:cubicBezTo>
                    <a:pt x="115" y="319"/>
                    <a:pt x="115" y="319"/>
                    <a:pt x="115" y="319"/>
                  </a:cubicBezTo>
                  <a:cubicBezTo>
                    <a:pt x="228" y="374"/>
                    <a:pt x="228" y="374"/>
                    <a:pt x="228" y="374"/>
                  </a:cubicBezTo>
                  <a:cubicBezTo>
                    <a:pt x="224" y="384"/>
                    <a:pt x="215" y="434"/>
                    <a:pt x="200" y="526"/>
                  </a:cubicBezTo>
                  <a:cubicBezTo>
                    <a:pt x="199" y="529"/>
                    <a:pt x="199" y="529"/>
                    <a:pt x="199" y="529"/>
                  </a:cubicBezTo>
                  <a:cubicBezTo>
                    <a:pt x="339" y="547"/>
                    <a:pt x="339" y="547"/>
                    <a:pt x="339" y="547"/>
                  </a:cubicBezTo>
                  <a:cubicBezTo>
                    <a:pt x="339" y="545"/>
                    <a:pt x="339" y="545"/>
                    <a:pt x="339" y="545"/>
                  </a:cubicBezTo>
                  <a:cubicBezTo>
                    <a:pt x="340" y="543"/>
                    <a:pt x="340" y="541"/>
                    <a:pt x="341" y="540"/>
                  </a:cubicBezTo>
                  <a:cubicBezTo>
                    <a:pt x="341" y="538"/>
                    <a:pt x="342" y="537"/>
                    <a:pt x="342" y="535"/>
                  </a:cubicBezTo>
                  <a:cubicBezTo>
                    <a:pt x="342" y="535"/>
                    <a:pt x="343" y="534"/>
                    <a:pt x="343" y="534"/>
                  </a:cubicBezTo>
                  <a:cubicBezTo>
                    <a:pt x="343" y="533"/>
                    <a:pt x="343" y="533"/>
                    <a:pt x="343" y="532"/>
                  </a:cubicBezTo>
                  <a:cubicBezTo>
                    <a:pt x="343" y="531"/>
                    <a:pt x="344" y="531"/>
                    <a:pt x="344" y="530"/>
                  </a:cubicBezTo>
                  <a:cubicBezTo>
                    <a:pt x="345" y="529"/>
                    <a:pt x="346" y="528"/>
                    <a:pt x="346" y="526"/>
                  </a:cubicBezTo>
                  <a:cubicBezTo>
                    <a:pt x="347" y="525"/>
                    <a:pt x="348" y="524"/>
                    <a:pt x="348" y="522"/>
                  </a:cubicBezTo>
                  <a:cubicBezTo>
                    <a:pt x="349" y="519"/>
                    <a:pt x="351" y="516"/>
                    <a:pt x="353" y="514"/>
                  </a:cubicBezTo>
                  <a:cubicBezTo>
                    <a:pt x="353" y="514"/>
                    <a:pt x="353" y="513"/>
                    <a:pt x="354" y="513"/>
                  </a:cubicBezTo>
                  <a:cubicBezTo>
                    <a:pt x="354" y="512"/>
                    <a:pt x="355" y="512"/>
                    <a:pt x="356" y="510"/>
                  </a:cubicBezTo>
                  <a:cubicBezTo>
                    <a:pt x="357" y="509"/>
                    <a:pt x="357" y="507"/>
                    <a:pt x="357" y="506"/>
                  </a:cubicBezTo>
                  <a:cubicBezTo>
                    <a:pt x="357" y="506"/>
                    <a:pt x="357" y="505"/>
                    <a:pt x="357" y="505"/>
                  </a:cubicBezTo>
                  <a:cubicBezTo>
                    <a:pt x="357" y="504"/>
                    <a:pt x="357" y="503"/>
                    <a:pt x="357" y="502"/>
                  </a:cubicBezTo>
                  <a:cubicBezTo>
                    <a:pt x="357" y="500"/>
                    <a:pt x="357" y="497"/>
                    <a:pt x="358" y="496"/>
                  </a:cubicBezTo>
                  <a:cubicBezTo>
                    <a:pt x="360" y="494"/>
                    <a:pt x="362" y="492"/>
                    <a:pt x="364" y="490"/>
                  </a:cubicBezTo>
                  <a:cubicBezTo>
                    <a:pt x="366" y="487"/>
                    <a:pt x="366" y="487"/>
                    <a:pt x="366" y="487"/>
                  </a:cubicBezTo>
                  <a:cubicBezTo>
                    <a:pt x="368" y="485"/>
                    <a:pt x="370" y="484"/>
                    <a:pt x="370" y="480"/>
                  </a:cubicBezTo>
                  <a:cubicBezTo>
                    <a:pt x="370" y="479"/>
                    <a:pt x="370" y="478"/>
                    <a:pt x="370" y="477"/>
                  </a:cubicBezTo>
                  <a:cubicBezTo>
                    <a:pt x="370" y="477"/>
                    <a:pt x="370" y="477"/>
                    <a:pt x="370" y="476"/>
                  </a:cubicBezTo>
                  <a:cubicBezTo>
                    <a:pt x="370" y="476"/>
                    <a:pt x="370" y="476"/>
                    <a:pt x="371" y="476"/>
                  </a:cubicBezTo>
                  <a:cubicBezTo>
                    <a:pt x="372" y="476"/>
                    <a:pt x="374" y="475"/>
                    <a:pt x="375" y="473"/>
                  </a:cubicBezTo>
                  <a:cubicBezTo>
                    <a:pt x="376" y="472"/>
                    <a:pt x="376" y="471"/>
                    <a:pt x="376" y="469"/>
                  </a:cubicBezTo>
                  <a:cubicBezTo>
                    <a:pt x="376" y="469"/>
                    <a:pt x="377" y="468"/>
                    <a:pt x="377" y="468"/>
                  </a:cubicBezTo>
                  <a:cubicBezTo>
                    <a:pt x="377" y="468"/>
                    <a:pt x="378" y="467"/>
                    <a:pt x="378" y="467"/>
                  </a:cubicBezTo>
                  <a:cubicBezTo>
                    <a:pt x="379" y="466"/>
                    <a:pt x="380" y="465"/>
                    <a:pt x="381" y="463"/>
                  </a:cubicBezTo>
                  <a:cubicBezTo>
                    <a:pt x="382" y="462"/>
                    <a:pt x="382" y="462"/>
                    <a:pt x="382" y="461"/>
                  </a:cubicBezTo>
                  <a:cubicBezTo>
                    <a:pt x="383" y="460"/>
                    <a:pt x="383" y="459"/>
                    <a:pt x="385" y="457"/>
                  </a:cubicBezTo>
                  <a:cubicBezTo>
                    <a:pt x="385" y="457"/>
                    <a:pt x="385" y="457"/>
                    <a:pt x="386" y="456"/>
                  </a:cubicBezTo>
                  <a:cubicBezTo>
                    <a:pt x="387" y="456"/>
                    <a:pt x="388" y="455"/>
                    <a:pt x="388" y="453"/>
                  </a:cubicBezTo>
                  <a:cubicBezTo>
                    <a:pt x="389" y="454"/>
                    <a:pt x="391" y="454"/>
                    <a:pt x="392" y="454"/>
                  </a:cubicBezTo>
                  <a:cubicBezTo>
                    <a:pt x="394" y="454"/>
                    <a:pt x="396" y="453"/>
                    <a:pt x="396" y="449"/>
                  </a:cubicBezTo>
                  <a:cubicBezTo>
                    <a:pt x="396" y="448"/>
                    <a:pt x="396" y="448"/>
                    <a:pt x="396" y="447"/>
                  </a:cubicBezTo>
                  <a:cubicBezTo>
                    <a:pt x="397" y="447"/>
                    <a:pt x="397" y="447"/>
                    <a:pt x="398" y="447"/>
                  </a:cubicBezTo>
                  <a:cubicBezTo>
                    <a:pt x="398" y="447"/>
                    <a:pt x="399" y="447"/>
                    <a:pt x="399" y="447"/>
                  </a:cubicBezTo>
                  <a:cubicBezTo>
                    <a:pt x="401" y="448"/>
                    <a:pt x="402" y="448"/>
                    <a:pt x="403" y="448"/>
                  </a:cubicBezTo>
                  <a:cubicBezTo>
                    <a:pt x="405" y="448"/>
                    <a:pt x="407" y="447"/>
                    <a:pt x="408" y="446"/>
                  </a:cubicBezTo>
                  <a:cubicBezTo>
                    <a:pt x="409" y="445"/>
                    <a:pt x="409" y="444"/>
                    <a:pt x="410" y="443"/>
                  </a:cubicBezTo>
                  <a:cubicBezTo>
                    <a:pt x="410" y="443"/>
                    <a:pt x="410" y="443"/>
                    <a:pt x="410" y="443"/>
                  </a:cubicBezTo>
                  <a:cubicBezTo>
                    <a:pt x="411" y="442"/>
                    <a:pt x="411" y="442"/>
                    <a:pt x="412" y="442"/>
                  </a:cubicBezTo>
                  <a:cubicBezTo>
                    <a:pt x="413" y="441"/>
                    <a:pt x="413" y="441"/>
                    <a:pt x="413" y="441"/>
                  </a:cubicBezTo>
                  <a:cubicBezTo>
                    <a:pt x="415" y="440"/>
                    <a:pt x="418" y="438"/>
                    <a:pt x="418" y="434"/>
                  </a:cubicBezTo>
                  <a:cubicBezTo>
                    <a:pt x="419" y="431"/>
                    <a:pt x="419" y="428"/>
                    <a:pt x="418" y="426"/>
                  </a:cubicBezTo>
                  <a:cubicBezTo>
                    <a:pt x="417" y="423"/>
                    <a:pt x="416" y="420"/>
                    <a:pt x="414" y="418"/>
                  </a:cubicBezTo>
                  <a:cubicBezTo>
                    <a:pt x="414" y="418"/>
                    <a:pt x="414" y="418"/>
                    <a:pt x="415" y="418"/>
                  </a:cubicBezTo>
                  <a:cubicBezTo>
                    <a:pt x="415" y="418"/>
                    <a:pt x="415" y="418"/>
                    <a:pt x="415" y="418"/>
                  </a:cubicBezTo>
                  <a:cubicBezTo>
                    <a:pt x="419" y="418"/>
                    <a:pt x="424" y="416"/>
                    <a:pt x="427" y="413"/>
                  </a:cubicBezTo>
                  <a:cubicBezTo>
                    <a:pt x="428" y="411"/>
                    <a:pt x="429" y="408"/>
                    <a:pt x="430" y="405"/>
                  </a:cubicBezTo>
                  <a:cubicBezTo>
                    <a:pt x="431" y="399"/>
                    <a:pt x="432" y="397"/>
                    <a:pt x="434" y="397"/>
                  </a:cubicBezTo>
                  <a:cubicBezTo>
                    <a:pt x="435" y="397"/>
                    <a:pt x="435" y="397"/>
                    <a:pt x="435" y="397"/>
                  </a:cubicBezTo>
                  <a:cubicBezTo>
                    <a:pt x="437" y="397"/>
                    <a:pt x="438" y="398"/>
                    <a:pt x="441" y="399"/>
                  </a:cubicBezTo>
                  <a:cubicBezTo>
                    <a:pt x="443" y="400"/>
                    <a:pt x="446" y="401"/>
                    <a:pt x="449" y="401"/>
                  </a:cubicBezTo>
                  <a:cubicBezTo>
                    <a:pt x="451" y="401"/>
                    <a:pt x="452" y="401"/>
                    <a:pt x="453" y="400"/>
                  </a:cubicBezTo>
                  <a:cubicBezTo>
                    <a:pt x="461" y="398"/>
                    <a:pt x="464" y="391"/>
                    <a:pt x="466" y="385"/>
                  </a:cubicBezTo>
                  <a:cubicBezTo>
                    <a:pt x="468" y="380"/>
                    <a:pt x="471" y="375"/>
                    <a:pt x="474" y="370"/>
                  </a:cubicBezTo>
                  <a:cubicBezTo>
                    <a:pt x="474" y="369"/>
                    <a:pt x="474" y="369"/>
                    <a:pt x="474" y="369"/>
                  </a:cubicBezTo>
                  <a:cubicBezTo>
                    <a:pt x="476" y="367"/>
                    <a:pt x="478" y="364"/>
                    <a:pt x="479" y="360"/>
                  </a:cubicBezTo>
                  <a:cubicBezTo>
                    <a:pt x="479" y="359"/>
                    <a:pt x="480" y="358"/>
                    <a:pt x="480" y="357"/>
                  </a:cubicBezTo>
                  <a:cubicBezTo>
                    <a:pt x="480" y="356"/>
                    <a:pt x="480" y="356"/>
                    <a:pt x="480" y="355"/>
                  </a:cubicBezTo>
                  <a:cubicBezTo>
                    <a:pt x="480" y="355"/>
                    <a:pt x="480" y="355"/>
                    <a:pt x="480" y="355"/>
                  </a:cubicBezTo>
                  <a:cubicBezTo>
                    <a:pt x="480" y="353"/>
                    <a:pt x="481" y="351"/>
                    <a:pt x="479" y="349"/>
                  </a:cubicBezTo>
                  <a:cubicBezTo>
                    <a:pt x="478" y="348"/>
                    <a:pt x="478" y="347"/>
                    <a:pt x="477" y="347"/>
                  </a:cubicBezTo>
                  <a:cubicBezTo>
                    <a:pt x="478" y="346"/>
                    <a:pt x="478" y="345"/>
                    <a:pt x="479" y="343"/>
                  </a:cubicBezTo>
                  <a:cubicBezTo>
                    <a:pt x="479" y="343"/>
                    <a:pt x="479" y="342"/>
                    <a:pt x="479" y="342"/>
                  </a:cubicBezTo>
                  <a:cubicBezTo>
                    <a:pt x="479" y="341"/>
                    <a:pt x="479" y="341"/>
                    <a:pt x="480" y="340"/>
                  </a:cubicBezTo>
                  <a:cubicBezTo>
                    <a:pt x="482" y="339"/>
                    <a:pt x="484" y="337"/>
                    <a:pt x="486" y="335"/>
                  </a:cubicBezTo>
                  <a:cubicBezTo>
                    <a:pt x="487" y="333"/>
                    <a:pt x="488" y="331"/>
                    <a:pt x="488" y="328"/>
                  </a:cubicBezTo>
                  <a:cubicBezTo>
                    <a:pt x="488" y="327"/>
                    <a:pt x="488" y="326"/>
                    <a:pt x="489" y="325"/>
                  </a:cubicBezTo>
                  <a:cubicBezTo>
                    <a:pt x="489" y="324"/>
                    <a:pt x="490" y="324"/>
                    <a:pt x="491" y="323"/>
                  </a:cubicBezTo>
                  <a:cubicBezTo>
                    <a:pt x="493" y="322"/>
                    <a:pt x="495" y="320"/>
                    <a:pt x="496" y="316"/>
                  </a:cubicBezTo>
                  <a:cubicBezTo>
                    <a:pt x="496" y="313"/>
                    <a:pt x="495" y="310"/>
                    <a:pt x="492" y="309"/>
                  </a:cubicBezTo>
                  <a:cubicBezTo>
                    <a:pt x="491" y="308"/>
                    <a:pt x="490" y="308"/>
                    <a:pt x="489" y="308"/>
                  </a:cubicBezTo>
                  <a:cubicBezTo>
                    <a:pt x="488" y="308"/>
                    <a:pt x="488" y="308"/>
                    <a:pt x="487" y="307"/>
                  </a:cubicBezTo>
                  <a:cubicBezTo>
                    <a:pt x="486" y="307"/>
                    <a:pt x="485" y="306"/>
                    <a:pt x="484" y="305"/>
                  </a:cubicBezTo>
                  <a:cubicBezTo>
                    <a:pt x="482" y="303"/>
                    <a:pt x="482" y="302"/>
                    <a:pt x="482" y="302"/>
                  </a:cubicBezTo>
                  <a:cubicBezTo>
                    <a:pt x="483" y="302"/>
                    <a:pt x="485" y="302"/>
                    <a:pt x="486" y="302"/>
                  </a:cubicBezTo>
                  <a:cubicBezTo>
                    <a:pt x="487" y="302"/>
                    <a:pt x="487" y="302"/>
                    <a:pt x="487" y="302"/>
                  </a:cubicBezTo>
                  <a:cubicBezTo>
                    <a:pt x="488" y="302"/>
                    <a:pt x="489" y="302"/>
                    <a:pt x="490" y="302"/>
                  </a:cubicBezTo>
                  <a:cubicBezTo>
                    <a:pt x="491" y="302"/>
                    <a:pt x="492" y="301"/>
                    <a:pt x="493" y="301"/>
                  </a:cubicBezTo>
                  <a:cubicBezTo>
                    <a:pt x="495" y="301"/>
                    <a:pt x="496" y="300"/>
                    <a:pt x="498" y="300"/>
                  </a:cubicBezTo>
                  <a:cubicBezTo>
                    <a:pt x="499" y="305"/>
                    <a:pt x="502" y="312"/>
                    <a:pt x="509" y="313"/>
                  </a:cubicBezTo>
                  <a:cubicBezTo>
                    <a:pt x="510" y="313"/>
                    <a:pt x="510" y="313"/>
                    <a:pt x="510" y="313"/>
                  </a:cubicBezTo>
                  <a:cubicBezTo>
                    <a:pt x="510" y="313"/>
                    <a:pt x="511" y="313"/>
                    <a:pt x="511" y="313"/>
                  </a:cubicBezTo>
                  <a:cubicBezTo>
                    <a:pt x="513" y="313"/>
                    <a:pt x="514" y="313"/>
                    <a:pt x="516" y="311"/>
                  </a:cubicBezTo>
                  <a:cubicBezTo>
                    <a:pt x="517" y="310"/>
                    <a:pt x="517" y="309"/>
                    <a:pt x="517" y="308"/>
                  </a:cubicBezTo>
                  <a:cubicBezTo>
                    <a:pt x="517" y="308"/>
                    <a:pt x="517" y="308"/>
                    <a:pt x="517" y="308"/>
                  </a:cubicBezTo>
                  <a:cubicBezTo>
                    <a:pt x="518" y="308"/>
                    <a:pt x="519" y="309"/>
                    <a:pt x="520" y="309"/>
                  </a:cubicBezTo>
                  <a:cubicBezTo>
                    <a:pt x="521" y="309"/>
                    <a:pt x="521" y="309"/>
                    <a:pt x="522" y="309"/>
                  </a:cubicBezTo>
                  <a:cubicBezTo>
                    <a:pt x="523" y="308"/>
                    <a:pt x="525" y="307"/>
                    <a:pt x="526" y="305"/>
                  </a:cubicBezTo>
                  <a:cubicBezTo>
                    <a:pt x="526" y="304"/>
                    <a:pt x="526" y="304"/>
                    <a:pt x="526" y="303"/>
                  </a:cubicBezTo>
                  <a:cubicBezTo>
                    <a:pt x="527" y="304"/>
                    <a:pt x="528" y="304"/>
                    <a:pt x="528" y="304"/>
                  </a:cubicBezTo>
                  <a:cubicBezTo>
                    <a:pt x="529" y="305"/>
                    <a:pt x="530" y="305"/>
                    <a:pt x="531" y="305"/>
                  </a:cubicBezTo>
                  <a:cubicBezTo>
                    <a:pt x="535" y="305"/>
                    <a:pt x="537" y="301"/>
                    <a:pt x="538" y="299"/>
                  </a:cubicBezTo>
                  <a:cubicBezTo>
                    <a:pt x="539" y="298"/>
                    <a:pt x="539" y="297"/>
                    <a:pt x="540" y="297"/>
                  </a:cubicBezTo>
                  <a:cubicBezTo>
                    <a:pt x="541" y="296"/>
                    <a:pt x="541" y="295"/>
                    <a:pt x="542" y="294"/>
                  </a:cubicBezTo>
                  <a:cubicBezTo>
                    <a:pt x="542" y="293"/>
                    <a:pt x="543" y="293"/>
                    <a:pt x="543" y="292"/>
                  </a:cubicBezTo>
                  <a:cubicBezTo>
                    <a:pt x="544" y="292"/>
                    <a:pt x="545" y="291"/>
                    <a:pt x="545" y="291"/>
                  </a:cubicBezTo>
                  <a:cubicBezTo>
                    <a:pt x="547" y="290"/>
                    <a:pt x="549" y="289"/>
                    <a:pt x="550" y="286"/>
                  </a:cubicBezTo>
                  <a:cubicBezTo>
                    <a:pt x="551" y="285"/>
                    <a:pt x="551" y="284"/>
                    <a:pt x="552" y="283"/>
                  </a:cubicBezTo>
                  <a:cubicBezTo>
                    <a:pt x="552" y="281"/>
                    <a:pt x="552" y="280"/>
                    <a:pt x="553" y="280"/>
                  </a:cubicBezTo>
                  <a:cubicBezTo>
                    <a:pt x="553" y="279"/>
                    <a:pt x="554" y="279"/>
                    <a:pt x="555" y="278"/>
                  </a:cubicBezTo>
                  <a:cubicBezTo>
                    <a:pt x="556" y="278"/>
                    <a:pt x="558" y="277"/>
                    <a:pt x="559" y="276"/>
                  </a:cubicBezTo>
                  <a:cubicBezTo>
                    <a:pt x="562" y="272"/>
                    <a:pt x="562" y="268"/>
                    <a:pt x="561" y="264"/>
                  </a:cubicBezTo>
                  <a:cubicBezTo>
                    <a:pt x="561" y="263"/>
                    <a:pt x="561" y="262"/>
                    <a:pt x="561" y="261"/>
                  </a:cubicBezTo>
                  <a:cubicBezTo>
                    <a:pt x="561" y="261"/>
                    <a:pt x="561" y="260"/>
                    <a:pt x="561" y="260"/>
                  </a:cubicBezTo>
                  <a:cubicBezTo>
                    <a:pt x="562" y="259"/>
                    <a:pt x="562" y="257"/>
                    <a:pt x="561" y="255"/>
                  </a:cubicBezTo>
                  <a:cubicBezTo>
                    <a:pt x="560" y="253"/>
                    <a:pt x="558" y="251"/>
                    <a:pt x="556" y="248"/>
                  </a:cubicBezTo>
                  <a:cubicBezTo>
                    <a:pt x="555" y="247"/>
                    <a:pt x="554" y="246"/>
                    <a:pt x="552" y="244"/>
                  </a:cubicBezTo>
                  <a:cubicBezTo>
                    <a:pt x="551" y="242"/>
                    <a:pt x="550" y="241"/>
                    <a:pt x="549" y="239"/>
                  </a:cubicBezTo>
                  <a:cubicBezTo>
                    <a:pt x="548" y="238"/>
                    <a:pt x="547" y="237"/>
                    <a:pt x="547" y="235"/>
                  </a:cubicBezTo>
                  <a:cubicBezTo>
                    <a:pt x="547" y="234"/>
                    <a:pt x="546" y="232"/>
                    <a:pt x="545" y="231"/>
                  </a:cubicBezTo>
                  <a:cubicBezTo>
                    <a:pt x="545" y="230"/>
                    <a:pt x="544" y="229"/>
                    <a:pt x="543" y="228"/>
                  </a:cubicBezTo>
                  <a:cubicBezTo>
                    <a:pt x="542" y="227"/>
                    <a:pt x="540" y="224"/>
                    <a:pt x="540" y="223"/>
                  </a:cubicBezTo>
                  <a:cubicBezTo>
                    <a:pt x="540" y="223"/>
                    <a:pt x="540" y="223"/>
                    <a:pt x="540" y="223"/>
                  </a:cubicBezTo>
                  <a:cubicBezTo>
                    <a:pt x="540" y="223"/>
                    <a:pt x="541" y="223"/>
                    <a:pt x="541" y="223"/>
                  </a:cubicBezTo>
                  <a:cubicBezTo>
                    <a:pt x="542" y="223"/>
                    <a:pt x="543" y="223"/>
                    <a:pt x="544" y="223"/>
                  </a:cubicBezTo>
                  <a:cubicBezTo>
                    <a:pt x="546" y="223"/>
                    <a:pt x="547" y="222"/>
                    <a:pt x="549" y="221"/>
                  </a:cubicBezTo>
                  <a:cubicBezTo>
                    <a:pt x="550" y="220"/>
                    <a:pt x="551" y="218"/>
                    <a:pt x="553" y="217"/>
                  </a:cubicBezTo>
                  <a:cubicBezTo>
                    <a:pt x="555" y="214"/>
                    <a:pt x="556" y="212"/>
                    <a:pt x="556" y="209"/>
                  </a:cubicBezTo>
                  <a:cubicBezTo>
                    <a:pt x="556" y="203"/>
                    <a:pt x="552" y="203"/>
                    <a:pt x="550" y="203"/>
                  </a:cubicBezTo>
                  <a:cubicBezTo>
                    <a:pt x="549" y="203"/>
                    <a:pt x="549" y="203"/>
                    <a:pt x="548" y="202"/>
                  </a:cubicBezTo>
                  <a:cubicBezTo>
                    <a:pt x="548" y="202"/>
                    <a:pt x="548" y="202"/>
                    <a:pt x="548" y="202"/>
                  </a:cubicBezTo>
                  <a:cubicBezTo>
                    <a:pt x="549" y="200"/>
                    <a:pt x="552" y="197"/>
                    <a:pt x="551" y="193"/>
                  </a:cubicBezTo>
                  <a:cubicBezTo>
                    <a:pt x="551" y="192"/>
                    <a:pt x="550" y="190"/>
                    <a:pt x="548" y="189"/>
                  </a:cubicBezTo>
                  <a:cubicBezTo>
                    <a:pt x="546" y="188"/>
                    <a:pt x="544" y="187"/>
                    <a:pt x="542" y="187"/>
                  </a:cubicBezTo>
                  <a:cubicBezTo>
                    <a:pt x="540" y="187"/>
                    <a:pt x="539" y="186"/>
                    <a:pt x="538" y="185"/>
                  </a:cubicBezTo>
                  <a:cubicBezTo>
                    <a:pt x="537" y="185"/>
                    <a:pt x="536" y="184"/>
                    <a:pt x="536" y="184"/>
                  </a:cubicBezTo>
                  <a:cubicBezTo>
                    <a:pt x="535" y="183"/>
                    <a:pt x="534" y="181"/>
                    <a:pt x="533" y="180"/>
                  </a:cubicBezTo>
                  <a:cubicBezTo>
                    <a:pt x="532" y="180"/>
                    <a:pt x="532" y="180"/>
                    <a:pt x="532" y="180"/>
                  </a:cubicBezTo>
                  <a:cubicBezTo>
                    <a:pt x="532" y="180"/>
                    <a:pt x="532" y="179"/>
                    <a:pt x="532" y="179"/>
                  </a:cubicBezTo>
                  <a:cubicBezTo>
                    <a:pt x="533" y="176"/>
                    <a:pt x="533" y="174"/>
                    <a:pt x="532" y="173"/>
                  </a:cubicBezTo>
                  <a:cubicBezTo>
                    <a:pt x="531" y="172"/>
                    <a:pt x="530" y="170"/>
                    <a:pt x="526" y="170"/>
                  </a:cubicBezTo>
                  <a:cubicBezTo>
                    <a:pt x="523" y="170"/>
                    <a:pt x="520" y="171"/>
                    <a:pt x="519" y="172"/>
                  </a:cubicBezTo>
                  <a:cubicBezTo>
                    <a:pt x="518" y="173"/>
                    <a:pt x="517" y="173"/>
                    <a:pt x="516" y="173"/>
                  </a:cubicBezTo>
                  <a:cubicBezTo>
                    <a:pt x="515" y="173"/>
                    <a:pt x="515" y="173"/>
                    <a:pt x="514" y="173"/>
                  </a:cubicBezTo>
                  <a:cubicBezTo>
                    <a:pt x="513" y="172"/>
                    <a:pt x="513" y="172"/>
                    <a:pt x="512" y="171"/>
                  </a:cubicBezTo>
                  <a:cubicBezTo>
                    <a:pt x="511" y="170"/>
                    <a:pt x="510" y="169"/>
                    <a:pt x="508" y="168"/>
                  </a:cubicBezTo>
                  <a:cubicBezTo>
                    <a:pt x="508" y="168"/>
                    <a:pt x="508" y="168"/>
                    <a:pt x="507" y="168"/>
                  </a:cubicBezTo>
                  <a:cubicBezTo>
                    <a:pt x="509" y="168"/>
                    <a:pt x="510" y="168"/>
                    <a:pt x="511" y="168"/>
                  </a:cubicBezTo>
                  <a:cubicBezTo>
                    <a:pt x="513" y="168"/>
                    <a:pt x="516" y="168"/>
                    <a:pt x="518" y="167"/>
                  </a:cubicBezTo>
                  <a:cubicBezTo>
                    <a:pt x="519" y="167"/>
                    <a:pt x="520" y="167"/>
                    <a:pt x="520" y="167"/>
                  </a:cubicBezTo>
                  <a:cubicBezTo>
                    <a:pt x="521" y="167"/>
                    <a:pt x="522" y="167"/>
                    <a:pt x="524" y="168"/>
                  </a:cubicBezTo>
                  <a:cubicBezTo>
                    <a:pt x="525" y="168"/>
                    <a:pt x="526" y="169"/>
                    <a:pt x="526" y="169"/>
                  </a:cubicBezTo>
                  <a:cubicBezTo>
                    <a:pt x="528" y="170"/>
                    <a:pt x="530" y="170"/>
                    <a:pt x="531" y="170"/>
                  </a:cubicBezTo>
                  <a:cubicBezTo>
                    <a:pt x="535" y="170"/>
                    <a:pt x="538" y="168"/>
                    <a:pt x="540" y="165"/>
                  </a:cubicBezTo>
                  <a:cubicBezTo>
                    <a:pt x="543" y="162"/>
                    <a:pt x="547" y="160"/>
                    <a:pt x="551" y="160"/>
                  </a:cubicBezTo>
                  <a:cubicBezTo>
                    <a:pt x="552" y="160"/>
                    <a:pt x="554" y="161"/>
                    <a:pt x="555" y="161"/>
                  </a:cubicBezTo>
                  <a:cubicBezTo>
                    <a:pt x="557" y="161"/>
                    <a:pt x="558" y="162"/>
                    <a:pt x="560" y="162"/>
                  </a:cubicBezTo>
                  <a:cubicBezTo>
                    <a:pt x="563" y="163"/>
                    <a:pt x="567" y="165"/>
                    <a:pt x="571" y="165"/>
                  </a:cubicBezTo>
                  <a:cubicBezTo>
                    <a:pt x="573" y="165"/>
                    <a:pt x="575" y="164"/>
                    <a:pt x="577" y="164"/>
                  </a:cubicBezTo>
                  <a:cubicBezTo>
                    <a:pt x="581" y="162"/>
                    <a:pt x="582" y="159"/>
                    <a:pt x="582" y="157"/>
                  </a:cubicBezTo>
                  <a:cubicBezTo>
                    <a:pt x="583" y="152"/>
                    <a:pt x="579" y="147"/>
                    <a:pt x="578" y="146"/>
                  </a:cubicBezTo>
                  <a:cubicBezTo>
                    <a:pt x="579" y="146"/>
                    <a:pt x="579" y="147"/>
                    <a:pt x="580" y="147"/>
                  </a:cubicBezTo>
                  <a:cubicBezTo>
                    <a:pt x="582" y="147"/>
                    <a:pt x="583" y="148"/>
                    <a:pt x="585" y="148"/>
                  </a:cubicBezTo>
                  <a:cubicBezTo>
                    <a:pt x="585" y="148"/>
                    <a:pt x="586" y="148"/>
                    <a:pt x="586" y="148"/>
                  </a:cubicBezTo>
                  <a:cubicBezTo>
                    <a:pt x="587" y="147"/>
                    <a:pt x="587" y="147"/>
                    <a:pt x="588" y="147"/>
                  </a:cubicBezTo>
                  <a:cubicBezTo>
                    <a:pt x="588" y="147"/>
                    <a:pt x="589" y="148"/>
                    <a:pt x="589" y="148"/>
                  </a:cubicBezTo>
                  <a:cubicBezTo>
                    <a:pt x="589" y="148"/>
                    <a:pt x="589" y="148"/>
                    <a:pt x="589" y="148"/>
                  </a:cubicBezTo>
                  <a:cubicBezTo>
                    <a:pt x="589" y="148"/>
                    <a:pt x="589" y="148"/>
                    <a:pt x="589" y="150"/>
                  </a:cubicBezTo>
                  <a:cubicBezTo>
                    <a:pt x="589" y="150"/>
                    <a:pt x="589" y="151"/>
                    <a:pt x="589" y="151"/>
                  </a:cubicBezTo>
                  <a:cubicBezTo>
                    <a:pt x="589" y="153"/>
                    <a:pt x="588" y="157"/>
                    <a:pt x="591" y="160"/>
                  </a:cubicBezTo>
                  <a:cubicBezTo>
                    <a:pt x="592" y="160"/>
                    <a:pt x="594" y="161"/>
                    <a:pt x="595" y="161"/>
                  </a:cubicBezTo>
                  <a:cubicBezTo>
                    <a:pt x="596" y="161"/>
                    <a:pt x="597" y="161"/>
                    <a:pt x="598" y="160"/>
                  </a:cubicBezTo>
                  <a:cubicBezTo>
                    <a:pt x="599" y="160"/>
                    <a:pt x="599" y="160"/>
                    <a:pt x="600" y="160"/>
                  </a:cubicBezTo>
                  <a:cubicBezTo>
                    <a:pt x="600" y="160"/>
                    <a:pt x="600" y="160"/>
                    <a:pt x="600" y="160"/>
                  </a:cubicBezTo>
                  <a:cubicBezTo>
                    <a:pt x="600" y="160"/>
                    <a:pt x="600" y="160"/>
                    <a:pt x="600" y="160"/>
                  </a:cubicBezTo>
                  <a:cubicBezTo>
                    <a:pt x="600" y="160"/>
                    <a:pt x="600" y="160"/>
                    <a:pt x="600" y="160"/>
                  </a:cubicBezTo>
                  <a:cubicBezTo>
                    <a:pt x="600" y="160"/>
                    <a:pt x="601" y="161"/>
                    <a:pt x="601" y="162"/>
                  </a:cubicBezTo>
                  <a:cubicBezTo>
                    <a:pt x="601" y="163"/>
                    <a:pt x="601" y="163"/>
                    <a:pt x="601" y="163"/>
                  </a:cubicBezTo>
                  <a:cubicBezTo>
                    <a:pt x="601" y="167"/>
                    <a:pt x="603" y="168"/>
                    <a:pt x="606" y="168"/>
                  </a:cubicBezTo>
                  <a:cubicBezTo>
                    <a:pt x="606" y="168"/>
                    <a:pt x="607" y="169"/>
                    <a:pt x="607" y="169"/>
                  </a:cubicBezTo>
                  <a:cubicBezTo>
                    <a:pt x="608" y="169"/>
                    <a:pt x="608" y="170"/>
                    <a:pt x="609" y="170"/>
                  </a:cubicBezTo>
                  <a:cubicBezTo>
                    <a:pt x="610" y="171"/>
                    <a:pt x="611" y="173"/>
                    <a:pt x="613" y="174"/>
                  </a:cubicBezTo>
                  <a:cubicBezTo>
                    <a:pt x="615" y="174"/>
                    <a:pt x="617" y="174"/>
                    <a:pt x="618" y="174"/>
                  </a:cubicBezTo>
                  <a:cubicBezTo>
                    <a:pt x="620" y="174"/>
                    <a:pt x="621" y="174"/>
                    <a:pt x="622" y="175"/>
                  </a:cubicBezTo>
                  <a:cubicBezTo>
                    <a:pt x="623" y="177"/>
                    <a:pt x="623" y="178"/>
                    <a:pt x="623" y="179"/>
                  </a:cubicBezTo>
                  <a:cubicBezTo>
                    <a:pt x="623" y="179"/>
                    <a:pt x="622" y="180"/>
                    <a:pt x="622" y="181"/>
                  </a:cubicBezTo>
                  <a:cubicBezTo>
                    <a:pt x="621" y="181"/>
                    <a:pt x="620" y="181"/>
                    <a:pt x="619" y="182"/>
                  </a:cubicBezTo>
                  <a:cubicBezTo>
                    <a:pt x="617" y="182"/>
                    <a:pt x="614" y="183"/>
                    <a:pt x="612" y="187"/>
                  </a:cubicBezTo>
                  <a:cubicBezTo>
                    <a:pt x="611" y="190"/>
                    <a:pt x="611" y="197"/>
                    <a:pt x="613" y="200"/>
                  </a:cubicBezTo>
                  <a:cubicBezTo>
                    <a:pt x="614" y="202"/>
                    <a:pt x="616" y="203"/>
                    <a:pt x="618" y="203"/>
                  </a:cubicBezTo>
                  <a:cubicBezTo>
                    <a:pt x="619" y="203"/>
                    <a:pt x="621" y="203"/>
                    <a:pt x="622" y="202"/>
                  </a:cubicBezTo>
                  <a:cubicBezTo>
                    <a:pt x="626" y="199"/>
                    <a:pt x="628" y="195"/>
                    <a:pt x="630" y="192"/>
                  </a:cubicBezTo>
                  <a:cubicBezTo>
                    <a:pt x="631" y="189"/>
                    <a:pt x="633" y="187"/>
                    <a:pt x="635" y="185"/>
                  </a:cubicBezTo>
                  <a:cubicBezTo>
                    <a:pt x="636" y="185"/>
                    <a:pt x="638" y="184"/>
                    <a:pt x="638" y="184"/>
                  </a:cubicBezTo>
                  <a:cubicBezTo>
                    <a:pt x="638" y="184"/>
                    <a:pt x="638" y="185"/>
                    <a:pt x="638" y="185"/>
                  </a:cubicBezTo>
                  <a:cubicBezTo>
                    <a:pt x="638" y="187"/>
                    <a:pt x="638" y="188"/>
                    <a:pt x="638" y="189"/>
                  </a:cubicBezTo>
                  <a:cubicBezTo>
                    <a:pt x="638" y="192"/>
                    <a:pt x="639" y="194"/>
                    <a:pt x="641" y="197"/>
                  </a:cubicBezTo>
                  <a:cubicBezTo>
                    <a:pt x="643" y="198"/>
                    <a:pt x="646" y="201"/>
                    <a:pt x="649" y="201"/>
                  </a:cubicBezTo>
                  <a:cubicBezTo>
                    <a:pt x="650" y="201"/>
                    <a:pt x="650" y="201"/>
                    <a:pt x="650" y="201"/>
                  </a:cubicBezTo>
                  <a:cubicBezTo>
                    <a:pt x="650" y="201"/>
                    <a:pt x="650" y="201"/>
                    <a:pt x="650" y="201"/>
                  </a:cubicBezTo>
                  <a:cubicBezTo>
                    <a:pt x="652" y="201"/>
                    <a:pt x="652" y="200"/>
                    <a:pt x="653" y="200"/>
                  </a:cubicBezTo>
                  <a:cubicBezTo>
                    <a:pt x="653" y="205"/>
                    <a:pt x="656" y="207"/>
                    <a:pt x="657" y="207"/>
                  </a:cubicBezTo>
                  <a:cubicBezTo>
                    <a:pt x="658" y="208"/>
                    <a:pt x="659" y="208"/>
                    <a:pt x="660" y="208"/>
                  </a:cubicBezTo>
                  <a:cubicBezTo>
                    <a:pt x="661" y="208"/>
                    <a:pt x="662" y="208"/>
                    <a:pt x="663" y="207"/>
                  </a:cubicBezTo>
                  <a:cubicBezTo>
                    <a:pt x="664" y="207"/>
                    <a:pt x="664" y="207"/>
                    <a:pt x="665" y="207"/>
                  </a:cubicBezTo>
                  <a:cubicBezTo>
                    <a:pt x="665" y="207"/>
                    <a:pt x="665" y="207"/>
                    <a:pt x="665" y="207"/>
                  </a:cubicBezTo>
                  <a:cubicBezTo>
                    <a:pt x="667" y="208"/>
                    <a:pt x="669" y="212"/>
                    <a:pt x="671" y="215"/>
                  </a:cubicBezTo>
                  <a:cubicBezTo>
                    <a:pt x="672" y="217"/>
                    <a:pt x="673" y="219"/>
                    <a:pt x="675" y="221"/>
                  </a:cubicBezTo>
                  <a:cubicBezTo>
                    <a:pt x="677" y="223"/>
                    <a:pt x="677" y="223"/>
                    <a:pt x="677" y="223"/>
                  </a:cubicBezTo>
                  <a:cubicBezTo>
                    <a:pt x="679" y="226"/>
                    <a:pt x="682" y="229"/>
                    <a:pt x="684" y="233"/>
                  </a:cubicBezTo>
                  <a:cubicBezTo>
                    <a:pt x="685" y="236"/>
                    <a:pt x="687" y="241"/>
                    <a:pt x="686" y="244"/>
                  </a:cubicBezTo>
                  <a:cubicBezTo>
                    <a:pt x="686" y="245"/>
                    <a:pt x="685" y="246"/>
                    <a:pt x="684" y="248"/>
                  </a:cubicBezTo>
                  <a:cubicBezTo>
                    <a:pt x="682" y="250"/>
                    <a:pt x="680" y="252"/>
                    <a:pt x="680" y="256"/>
                  </a:cubicBezTo>
                  <a:cubicBezTo>
                    <a:pt x="680" y="258"/>
                    <a:pt x="680" y="260"/>
                    <a:pt x="682" y="262"/>
                  </a:cubicBezTo>
                  <a:cubicBezTo>
                    <a:pt x="680" y="262"/>
                    <a:pt x="678" y="263"/>
                    <a:pt x="677" y="265"/>
                  </a:cubicBezTo>
                  <a:cubicBezTo>
                    <a:pt x="676" y="266"/>
                    <a:pt x="675" y="268"/>
                    <a:pt x="675" y="269"/>
                  </a:cubicBezTo>
                  <a:cubicBezTo>
                    <a:pt x="675" y="270"/>
                    <a:pt x="674" y="271"/>
                    <a:pt x="674" y="271"/>
                  </a:cubicBezTo>
                  <a:cubicBezTo>
                    <a:pt x="673" y="273"/>
                    <a:pt x="672" y="275"/>
                    <a:pt x="671" y="277"/>
                  </a:cubicBezTo>
                  <a:cubicBezTo>
                    <a:pt x="669" y="281"/>
                    <a:pt x="666" y="285"/>
                    <a:pt x="667" y="290"/>
                  </a:cubicBezTo>
                  <a:cubicBezTo>
                    <a:pt x="669" y="296"/>
                    <a:pt x="674" y="298"/>
                    <a:pt x="678" y="300"/>
                  </a:cubicBezTo>
                  <a:cubicBezTo>
                    <a:pt x="681" y="302"/>
                    <a:pt x="684" y="303"/>
                    <a:pt x="686" y="305"/>
                  </a:cubicBezTo>
                  <a:cubicBezTo>
                    <a:pt x="686" y="306"/>
                    <a:pt x="686" y="306"/>
                    <a:pt x="686" y="307"/>
                  </a:cubicBezTo>
                  <a:cubicBezTo>
                    <a:pt x="686" y="307"/>
                    <a:pt x="684" y="308"/>
                    <a:pt x="681" y="309"/>
                  </a:cubicBezTo>
                  <a:cubicBezTo>
                    <a:pt x="680" y="309"/>
                    <a:pt x="680" y="309"/>
                    <a:pt x="679" y="309"/>
                  </a:cubicBezTo>
                  <a:cubicBezTo>
                    <a:pt x="678" y="310"/>
                    <a:pt x="676" y="310"/>
                    <a:pt x="675" y="310"/>
                  </a:cubicBezTo>
                  <a:cubicBezTo>
                    <a:pt x="672" y="312"/>
                    <a:pt x="671" y="314"/>
                    <a:pt x="669" y="315"/>
                  </a:cubicBezTo>
                  <a:cubicBezTo>
                    <a:pt x="669" y="316"/>
                    <a:pt x="668" y="317"/>
                    <a:pt x="668" y="317"/>
                  </a:cubicBezTo>
                  <a:cubicBezTo>
                    <a:pt x="667" y="318"/>
                    <a:pt x="666" y="319"/>
                    <a:pt x="665" y="320"/>
                  </a:cubicBezTo>
                  <a:cubicBezTo>
                    <a:pt x="664" y="321"/>
                    <a:pt x="664" y="321"/>
                    <a:pt x="664" y="321"/>
                  </a:cubicBezTo>
                  <a:cubicBezTo>
                    <a:pt x="662" y="322"/>
                    <a:pt x="659" y="323"/>
                    <a:pt x="655" y="323"/>
                  </a:cubicBezTo>
                  <a:cubicBezTo>
                    <a:pt x="655" y="323"/>
                    <a:pt x="655" y="323"/>
                    <a:pt x="655" y="323"/>
                  </a:cubicBezTo>
                  <a:cubicBezTo>
                    <a:pt x="652" y="323"/>
                    <a:pt x="649" y="322"/>
                    <a:pt x="645" y="322"/>
                  </a:cubicBezTo>
                  <a:cubicBezTo>
                    <a:pt x="642" y="321"/>
                    <a:pt x="638" y="321"/>
                    <a:pt x="634" y="321"/>
                  </a:cubicBezTo>
                  <a:cubicBezTo>
                    <a:pt x="632" y="321"/>
                    <a:pt x="630" y="321"/>
                    <a:pt x="628" y="321"/>
                  </a:cubicBezTo>
                  <a:cubicBezTo>
                    <a:pt x="626" y="322"/>
                    <a:pt x="626" y="322"/>
                    <a:pt x="626" y="322"/>
                  </a:cubicBezTo>
                  <a:cubicBezTo>
                    <a:pt x="626" y="324"/>
                    <a:pt x="626" y="324"/>
                    <a:pt x="626" y="324"/>
                  </a:cubicBezTo>
                  <a:cubicBezTo>
                    <a:pt x="625" y="325"/>
                    <a:pt x="625" y="325"/>
                    <a:pt x="625" y="325"/>
                  </a:cubicBezTo>
                  <a:cubicBezTo>
                    <a:pt x="625" y="326"/>
                    <a:pt x="625" y="328"/>
                    <a:pt x="626" y="329"/>
                  </a:cubicBezTo>
                  <a:cubicBezTo>
                    <a:pt x="626" y="331"/>
                    <a:pt x="627" y="332"/>
                    <a:pt x="628" y="332"/>
                  </a:cubicBezTo>
                  <a:cubicBezTo>
                    <a:pt x="628" y="332"/>
                    <a:pt x="628" y="332"/>
                    <a:pt x="628" y="332"/>
                  </a:cubicBezTo>
                  <a:cubicBezTo>
                    <a:pt x="629" y="334"/>
                    <a:pt x="629" y="334"/>
                    <a:pt x="628" y="335"/>
                  </a:cubicBezTo>
                  <a:cubicBezTo>
                    <a:pt x="627" y="335"/>
                    <a:pt x="627" y="336"/>
                    <a:pt x="626" y="336"/>
                  </a:cubicBezTo>
                  <a:cubicBezTo>
                    <a:pt x="625" y="337"/>
                    <a:pt x="623" y="338"/>
                    <a:pt x="621" y="342"/>
                  </a:cubicBezTo>
                  <a:cubicBezTo>
                    <a:pt x="621" y="343"/>
                    <a:pt x="621" y="343"/>
                    <a:pt x="621" y="344"/>
                  </a:cubicBezTo>
                  <a:cubicBezTo>
                    <a:pt x="621" y="345"/>
                    <a:pt x="621" y="345"/>
                    <a:pt x="620" y="346"/>
                  </a:cubicBezTo>
                  <a:cubicBezTo>
                    <a:pt x="620" y="347"/>
                    <a:pt x="620" y="347"/>
                    <a:pt x="620" y="347"/>
                  </a:cubicBezTo>
                  <a:cubicBezTo>
                    <a:pt x="619" y="349"/>
                    <a:pt x="619" y="350"/>
                    <a:pt x="619" y="352"/>
                  </a:cubicBezTo>
                  <a:cubicBezTo>
                    <a:pt x="619" y="353"/>
                    <a:pt x="620" y="354"/>
                    <a:pt x="620" y="355"/>
                  </a:cubicBezTo>
                  <a:cubicBezTo>
                    <a:pt x="620" y="358"/>
                    <a:pt x="620" y="361"/>
                    <a:pt x="624" y="365"/>
                  </a:cubicBezTo>
                  <a:cubicBezTo>
                    <a:pt x="627" y="369"/>
                    <a:pt x="632" y="371"/>
                    <a:pt x="637" y="372"/>
                  </a:cubicBezTo>
                  <a:cubicBezTo>
                    <a:pt x="638" y="373"/>
                    <a:pt x="639" y="373"/>
                    <a:pt x="640" y="373"/>
                  </a:cubicBezTo>
                  <a:cubicBezTo>
                    <a:pt x="644" y="373"/>
                    <a:pt x="647" y="371"/>
                    <a:pt x="649" y="370"/>
                  </a:cubicBezTo>
                  <a:cubicBezTo>
                    <a:pt x="650" y="369"/>
                    <a:pt x="651" y="369"/>
                    <a:pt x="652" y="368"/>
                  </a:cubicBezTo>
                  <a:cubicBezTo>
                    <a:pt x="655" y="367"/>
                    <a:pt x="658" y="365"/>
                    <a:pt x="662" y="362"/>
                  </a:cubicBezTo>
                  <a:cubicBezTo>
                    <a:pt x="664" y="360"/>
                    <a:pt x="665" y="358"/>
                    <a:pt x="665" y="357"/>
                  </a:cubicBezTo>
                  <a:cubicBezTo>
                    <a:pt x="666" y="356"/>
                    <a:pt x="666" y="355"/>
                    <a:pt x="666" y="355"/>
                  </a:cubicBezTo>
                  <a:cubicBezTo>
                    <a:pt x="667" y="355"/>
                    <a:pt x="667" y="355"/>
                    <a:pt x="667" y="355"/>
                  </a:cubicBezTo>
                  <a:cubicBezTo>
                    <a:pt x="668" y="355"/>
                    <a:pt x="669" y="355"/>
                    <a:pt x="670" y="356"/>
                  </a:cubicBezTo>
                  <a:cubicBezTo>
                    <a:pt x="671" y="356"/>
                    <a:pt x="671" y="356"/>
                    <a:pt x="671" y="356"/>
                  </a:cubicBezTo>
                  <a:cubicBezTo>
                    <a:pt x="673" y="356"/>
                    <a:pt x="675" y="357"/>
                    <a:pt x="676" y="357"/>
                  </a:cubicBezTo>
                  <a:cubicBezTo>
                    <a:pt x="680" y="357"/>
                    <a:pt x="684" y="355"/>
                    <a:pt x="685" y="353"/>
                  </a:cubicBezTo>
                  <a:cubicBezTo>
                    <a:pt x="686" y="351"/>
                    <a:pt x="686" y="350"/>
                    <a:pt x="685" y="348"/>
                  </a:cubicBezTo>
                  <a:cubicBezTo>
                    <a:pt x="686" y="347"/>
                    <a:pt x="686" y="347"/>
                    <a:pt x="686" y="347"/>
                  </a:cubicBezTo>
                  <a:cubicBezTo>
                    <a:pt x="687" y="348"/>
                    <a:pt x="688" y="350"/>
                    <a:pt x="691" y="351"/>
                  </a:cubicBezTo>
                  <a:cubicBezTo>
                    <a:pt x="691" y="351"/>
                    <a:pt x="691" y="351"/>
                    <a:pt x="691" y="351"/>
                  </a:cubicBezTo>
                  <a:cubicBezTo>
                    <a:pt x="692" y="351"/>
                    <a:pt x="692" y="351"/>
                    <a:pt x="692" y="351"/>
                  </a:cubicBezTo>
                  <a:cubicBezTo>
                    <a:pt x="695" y="351"/>
                    <a:pt x="696" y="348"/>
                    <a:pt x="697" y="347"/>
                  </a:cubicBezTo>
                  <a:cubicBezTo>
                    <a:pt x="697" y="346"/>
                    <a:pt x="697" y="346"/>
                    <a:pt x="697" y="346"/>
                  </a:cubicBezTo>
                  <a:cubicBezTo>
                    <a:pt x="698" y="346"/>
                    <a:pt x="698" y="347"/>
                    <a:pt x="698" y="348"/>
                  </a:cubicBezTo>
                  <a:cubicBezTo>
                    <a:pt x="699" y="348"/>
                    <a:pt x="699" y="348"/>
                    <a:pt x="699" y="348"/>
                  </a:cubicBezTo>
                  <a:cubicBezTo>
                    <a:pt x="700" y="350"/>
                    <a:pt x="702" y="352"/>
                    <a:pt x="703" y="353"/>
                  </a:cubicBezTo>
                  <a:cubicBezTo>
                    <a:pt x="704" y="354"/>
                    <a:pt x="704" y="354"/>
                    <a:pt x="705" y="355"/>
                  </a:cubicBezTo>
                  <a:cubicBezTo>
                    <a:pt x="707" y="357"/>
                    <a:pt x="709" y="358"/>
                    <a:pt x="711" y="359"/>
                  </a:cubicBezTo>
                  <a:cubicBezTo>
                    <a:pt x="713" y="360"/>
                    <a:pt x="713" y="360"/>
                    <a:pt x="713" y="360"/>
                  </a:cubicBezTo>
                  <a:cubicBezTo>
                    <a:pt x="715" y="361"/>
                    <a:pt x="716" y="362"/>
                    <a:pt x="717" y="364"/>
                  </a:cubicBezTo>
                  <a:cubicBezTo>
                    <a:pt x="717" y="364"/>
                    <a:pt x="717" y="364"/>
                    <a:pt x="717" y="364"/>
                  </a:cubicBezTo>
                  <a:cubicBezTo>
                    <a:pt x="719" y="367"/>
                    <a:pt x="721" y="368"/>
                    <a:pt x="724" y="368"/>
                  </a:cubicBezTo>
                  <a:cubicBezTo>
                    <a:pt x="724" y="368"/>
                    <a:pt x="725" y="368"/>
                    <a:pt x="726" y="368"/>
                  </a:cubicBezTo>
                  <a:cubicBezTo>
                    <a:pt x="727" y="368"/>
                    <a:pt x="727" y="368"/>
                    <a:pt x="728" y="369"/>
                  </a:cubicBezTo>
                  <a:cubicBezTo>
                    <a:pt x="729" y="369"/>
                    <a:pt x="731" y="370"/>
                    <a:pt x="733" y="370"/>
                  </a:cubicBezTo>
                  <a:cubicBezTo>
                    <a:pt x="733" y="370"/>
                    <a:pt x="733" y="370"/>
                    <a:pt x="733" y="370"/>
                  </a:cubicBezTo>
                  <a:cubicBezTo>
                    <a:pt x="734" y="370"/>
                    <a:pt x="735" y="370"/>
                    <a:pt x="737" y="370"/>
                  </a:cubicBezTo>
                  <a:cubicBezTo>
                    <a:pt x="739" y="370"/>
                    <a:pt x="740" y="370"/>
                    <a:pt x="742" y="370"/>
                  </a:cubicBezTo>
                  <a:cubicBezTo>
                    <a:pt x="741" y="371"/>
                    <a:pt x="741" y="371"/>
                    <a:pt x="740" y="372"/>
                  </a:cubicBezTo>
                  <a:cubicBezTo>
                    <a:pt x="738" y="374"/>
                    <a:pt x="736" y="377"/>
                    <a:pt x="736" y="380"/>
                  </a:cubicBezTo>
                  <a:cubicBezTo>
                    <a:pt x="736" y="381"/>
                    <a:pt x="737" y="383"/>
                    <a:pt x="739" y="384"/>
                  </a:cubicBezTo>
                  <a:cubicBezTo>
                    <a:pt x="741" y="386"/>
                    <a:pt x="742" y="388"/>
                    <a:pt x="744" y="390"/>
                  </a:cubicBezTo>
                  <a:cubicBezTo>
                    <a:pt x="746" y="392"/>
                    <a:pt x="748" y="392"/>
                    <a:pt x="751" y="392"/>
                  </a:cubicBezTo>
                  <a:cubicBezTo>
                    <a:pt x="752" y="392"/>
                    <a:pt x="753" y="392"/>
                    <a:pt x="754" y="392"/>
                  </a:cubicBezTo>
                  <a:cubicBezTo>
                    <a:pt x="755" y="392"/>
                    <a:pt x="756" y="392"/>
                    <a:pt x="757" y="392"/>
                  </a:cubicBezTo>
                  <a:cubicBezTo>
                    <a:pt x="757" y="392"/>
                    <a:pt x="758" y="392"/>
                    <a:pt x="758" y="392"/>
                  </a:cubicBezTo>
                  <a:cubicBezTo>
                    <a:pt x="759" y="393"/>
                    <a:pt x="759" y="394"/>
                    <a:pt x="758" y="395"/>
                  </a:cubicBezTo>
                  <a:cubicBezTo>
                    <a:pt x="758" y="396"/>
                    <a:pt x="758" y="397"/>
                    <a:pt x="759" y="398"/>
                  </a:cubicBezTo>
                  <a:cubicBezTo>
                    <a:pt x="759" y="402"/>
                    <a:pt x="763" y="407"/>
                    <a:pt x="769" y="407"/>
                  </a:cubicBezTo>
                  <a:cubicBezTo>
                    <a:pt x="770" y="407"/>
                    <a:pt x="770" y="407"/>
                    <a:pt x="771" y="407"/>
                  </a:cubicBezTo>
                  <a:cubicBezTo>
                    <a:pt x="776" y="405"/>
                    <a:pt x="776" y="401"/>
                    <a:pt x="776" y="399"/>
                  </a:cubicBezTo>
                  <a:cubicBezTo>
                    <a:pt x="775" y="397"/>
                    <a:pt x="776" y="396"/>
                    <a:pt x="776" y="396"/>
                  </a:cubicBezTo>
                  <a:cubicBezTo>
                    <a:pt x="777" y="396"/>
                    <a:pt x="779" y="395"/>
                    <a:pt x="781" y="395"/>
                  </a:cubicBezTo>
                  <a:cubicBezTo>
                    <a:pt x="783" y="395"/>
                    <a:pt x="784" y="395"/>
                    <a:pt x="785" y="395"/>
                  </a:cubicBezTo>
                  <a:cubicBezTo>
                    <a:pt x="786" y="396"/>
                    <a:pt x="788" y="398"/>
                    <a:pt x="789" y="399"/>
                  </a:cubicBezTo>
                  <a:cubicBezTo>
                    <a:pt x="792" y="401"/>
                    <a:pt x="795" y="403"/>
                    <a:pt x="798" y="404"/>
                  </a:cubicBezTo>
                  <a:cubicBezTo>
                    <a:pt x="801" y="405"/>
                    <a:pt x="803" y="405"/>
                    <a:pt x="806" y="405"/>
                  </a:cubicBezTo>
                  <a:cubicBezTo>
                    <a:pt x="808" y="405"/>
                    <a:pt x="809" y="405"/>
                    <a:pt x="811" y="405"/>
                  </a:cubicBezTo>
                  <a:cubicBezTo>
                    <a:pt x="812" y="405"/>
                    <a:pt x="813" y="405"/>
                    <a:pt x="814" y="405"/>
                  </a:cubicBezTo>
                  <a:cubicBezTo>
                    <a:pt x="814" y="405"/>
                    <a:pt x="814" y="405"/>
                    <a:pt x="815" y="405"/>
                  </a:cubicBezTo>
                  <a:cubicBezTo>
                    <a:pt x="817" y="405"/>
                    <a:pt x="819" y="405"/>
                    <a:pt x="822" y="405"/>
                  </a:cubicBezTo>
                  <a:cubicBezTo>
                    <a:pt x="823" y="405"/>
                    <a:pt x="823" y="405"/>
                    <a:pt x="823" y="405"/>
                  </a:cubicBezTo>
                  <a:cubicBezTo>
                    <a:pt x="823" y="405"/>
                    <a:pt x="824" y="405"/>
                    <a:pt x="824" y="405"/>
                  </a:cubicBezTo>
                  <a:cubicBezTo>
                    <a:pt x="826" y="405"/>
                    <a:pt x="827" y="405"/>
                    <a:pt x="828" y="405"/>
                  </a:cubicBezTo>
                  <a:cubicBezTo>
                    <a:pt x="829" y="405"/>
                    <a:pt x="830" y="404"/>
                    <a:pt x="831" y="404"/>
                  </a:cubicBezTo>
                  <a:cubicBezTo>
                    <a:pt x="832" y="404"/>
                    <a:pt x="835" y="405"/>
                    <a:pt x="836" y="405"/>
                  </a:cubicBezTo>
                  <a:cubicBezTo>
                    <a:pt x="839" y="406"/>
                    <a:pt x="842" y="407"/>
                    <a:pt x="845" y="407"/>
                  </a:cubicBezTo>
                  <a:cubicBezTo>
                    <a:pt x="848" y="407"/>
                    <a:pt x="850" y="406"/>
                    <a:pt x="851" y="404"/>
                  </a:cubicBezTo>
                  <a:cubicBezTo>
                    <a:pt x="853" y="403"/>
                    <a:pt x="853" y="400"/>
                    <a:pt x="853" y="398"/>
                  </a:cubicBezTo>
                  <a:cubicBezTo>
                    <a:pt x="853" y="389"/>
                    <a:pt x="844" y="382"/>
                    <a:pt x="837" y="378"/>
                  </a:cubicBezTo>
                  <a:cubicBezTo>
                    <a:pt x="834" y="377"/>
                    <a:pt x="832" y="376"/>
                    <a:pt x="829" y="375"/>
                  </a:cubicBezTo>
                  <a:cubicBezTo>
                    <a:pt x="824" y="373"/>
                    <a:pt x="820" y="371"/>
                    <a:pt x="816" y="368"/>
                  </a:cubicBezTo>
                  <a:cubicBezTo>
                    <a:pt x="814" y="367"/>
                    <a:pt x="812" y="367"/>
                    <a:pt x="810" y="366"/>
                  </a:cubicBezTo>
                  <a:cubicBezTo>
                    <a:pt x="809" y="366"/>
                    <a:pt x="808" y="366"/>
                    <a:pt x="807" y="365"/>
                  </a:cubicBezTo>
                  <a:cubicBezTo>
                    <a:pt x="803" y="364"/>
                    <a:pt x="798" y="361"/>
                    <a:pt x="794" y="359"/>
                  </a:cubicBezTo>
                  <a:cubicBezTo>
                    <a:pt x="793" y="358"/>
                    <a:pt x="791" y="357"/>
                    <a:pt x="790" y="357"/>
                  </a:cubicBezTo>
                  <a:cubicBezTo>
                    <a:pt x="788" y="355"/>
                    <a:pt x="786" y="354"/>
                    <a:pt x="785" y="353"/>
                  </a:cubicBezTo>
                  <a:cubicBezTo>
                    <a:pt x="785" y="352"/>
                    <a:pt x="785" y="352"/>
                    <a:pt x="785" y="352"/>
                  </a:cubicBezTo>
                  <a:cubicBezTo>
                    <a:pt x="786" y="352"/>
                    <a:pt x="788" y="353"/>
                    <a:pt x="789" y="353"/>
                  </a:cubicBezTo>
                  <a:cubicBezTo>
                    <a:pt x="791" y="354"/>
                    <a:pt x="792" y="354"/>
                    <a:pt x="793" y="354"/>
                  </a:cubicBezTo>
                  <a:cubicBezTo>
                    <a:pt x="794" y="354"/>
                    <a:pt x="795" y="354"/>
                    <a:pt x="796" y="354"/>
                  </a:cubicBezTo>
                  <a:cubicBezTo>
                    <a:pt x="797" y="354"/>
                    <a:pt x="797" y="354"/>
                    <a:pt x="798" y="354"/>
                  </a:cubicBezTo>
                  <a:cubicBezTo>
                    <a:pt x="799" y="354"/>
                    <a:pt x="799" y="354"/>
                    <a:pt x="800" y="354"/>
                  </a:cubicBezTo>
                  <a:cubicBezTo>
                    <a:pt x="801" y="354"/>
                    <a:pt x="802" y="354"/>
                    <a:pt x="802" y="355"/>
                  </a:cubicBezTo>
                  <a:cubicBezTo>
                    <a:pt x="806" y="355"/>
                    <a:pt x="809" y="357"/>
                    <a:pt x="812" y="358"/>
                  </a:cubicBezTo>
                  <a:cubicBezTo>
                    <a:pt x="815" y="359"/>
                    <a:pt x="817" y="360"/>
                    <a:pt x="819" y="361"/>
                  </a:cubicBezTo>
                  <a:cubicBezTo>
                    <a:pt x="820" y="361"/>
                    <a:pt x="821" y="362"/>
                    <a:pt x="822" y="362"/>
                  </a:cubicBezTo>
                  <a:cubicBezTo>
                    <a:pt x="823" y="362"/>
                    <a:pt x="824" y="361"/>
                    <a:pt x="825" y="361"/>
                  </a:cubicBezTo>
                  <a:cubicBezTo>
                    <a:pt x="826" y="361"/>
                    <a:pt x="827" y="361"/>
                    <a:pt x="827" y="361"/>
                  </a:cubicBezTo>
                  <a:cubicBezTo>
                    <a:pt x="827" y="361"/>
                    <a:pt x="828" y="361"/>
                    <a:pt x="828" y="361"/>
                  </a:cubicBezTo>
                  <a:cubicBezTo>
                    <a:pt x="828" y="361"/>
                    <a:pt x="829" y="362"/>
                    <a:pt x="830" y="362"/>
                  </a:cubicBezTo>
                  <a:cubicBezTo>
                    <a:pt x="831" y="363"/>
                    <a:pt x="832" y="365"/>
                    <a:pt x="834" y="365"/>
                  </a:cubicBezTo>
                  <a:cubicBezTo>
                    <a:pt x="835" y="366"/>
                    <a:pt x="836" y="366"/>
                    <a:pt x="838" y="366"/>
                  </a:cubicBezTo>
                  <a:cubicBezTo>
                    <a:pt x="838" y="366"/>
                    <a:pt x="839" y="366"/>
                    <a:pt x="840" y="366"/>
                  </a:cubicBezTo>
                  <a:cubicBezTo>
                    <a:pt x="841" y="366"/>
                    <a:pt x="842" y="366"/>
                    <a:pt x="842" y="366"/>
                  </a:cubicBezTo>
                  <a:cubicBezTo>
                    <a:pt x="843" y="366"/>
                    <a:pt x="843" y="366"/>
                    <a:pt x="843" y="366"/>
                  </a:cubicBezTo>
                  <a:cubicBezTo>
                    <a:pt x="844" y="366"/>
                    <a:pt x="845" y="366"/>
                    <a:pt x="846" y="367"/>
                  </a:cubicBezTo>
                  <a:cubicBezTo>
                    <a:pt x="847" y="367"/>
                    <a:pt x="847" y="367"/>
                    <a:pt x="847" y="367"/>
                  </a:cubicBezTo>
                  <a:cubicBezTo>
                    <a:pt x="848" y="368"/>
                    <a:pt x="848" y="368"/>
                    <a:pt x="849" y="368"/>
                  </a:cubicBezTo>
                  <a:cubicBezTo>
                    <a:pt x="850" y="369"/>
                    <a:pt x="851" y="369"/>
                    <a:pt x="852" y="370"/>
                  </a:cubicBezTo>
                  <a:cubicBezTo>
                    <a:pt x="854" y="371"/>
                    <a:pt x="855" y="371"/>
                    <a:pt x="857" y="371"/>
                  </a:cubicBezTo>
                  <a:cubicBezTo>
                    <a:pt x="859" y="371"/>
                    <a:pt x="861" y="370"/>
                    <a:pt x="862" y="367"/>
                  </a:cubicBezTo>
                  <a:cubicBezTo>
                    <a:pt x="863" y="365"/>
                    <a:pt x="862" y="362"/>
                    <a:pt x="861" y="360"/>
                  </a:cubicBezTo>
                  <a:cubicBezTo>
                    <a:pt x="861" y="360"/>
                    <a:pt x="861" y="360"/>
                    <a:pt x="862" y="359"/>
                  </a:cubicBezTo>
                  <a:close/>
                  <a:moveTo>
                    <a:pt x="493" y="120"/>
                  </a:moveTo>
                  <a:cubicBezTo>
                    <a:pt x="493" y="120"/>
                    <a:pt x="493" y="121"/>
                    <a:pt x="493" y="121"/>
                  </a:cubicBezTo>
                  <a:cubicBezTo>
                    <a:pt x="492" y="120"/>
                    <a:pt x="490" y="120"/>
                    <a:pt x="489" y="120"/>
                  </a:cubicBezTo>
                  <a:cubicBezTo>
                    <a:pt x="489" y="120"/>
                    <a:pt x="489" y="120"/>
                    <a:pt x="489" y="120"/>
                  </a:cubicBezTo>
                  <a:cubicBezTo>
                    <a:pt x="490" y="120"/>
                    <a:pt x="490" y="120"/>
                    <a:pt x="490" y="120"/>
                  </a:cubicBezTo>
                  <a:cubicBezTo>
                    <a:pt x="492" y="118"/>
                    <a:pt x="493" y="116"/>
                    <a:pt x="494" y="115"/>
                  </a:cubicBezTo>
                  <a:cubicBezTo>
                    <a:pt x="494" y="116"/>
                    <a:pt x="493" y="120"/>
                    <a:pt x="493" y="120"/>
                  </a:cubicBezTo>
                  <a:close/>
                  <a:moveTo>
                    <a:pt x="457" y="346"/>
                  </a:moveTo>
                  <a:cubicBezTo>
                    <a:pt x="452" y="346"/>
                    <a:pt x="448" y="345"/>
                    <a:pt x="445" y="342"/>
                  </a:cubicBezTo>
                  <a:cubicBezTo>
                    <a:pt x="444" y="341"/>
                    <a:pt x="444" y="341"/>
                    <a:pt x="444" y="341"/>
                  </a:cubicBezTo>
                  <a:cubicBezTo>
                    <a:pt x="443" y="340"/>
                    <a:pt x="442" y="339"/>
                    <a:pt x="441" y="338"/>
                  </a:cubicBezTo>
                  <a:cubicBezTo>
                    <a:pt x="440" y="336"/>
                    <a:pt x="439" y="335"/>
                    <a:pt x="438" y="333"/>
                  </a:cubicBezTo>
                  <a:cubicBezTo>
                    <a:pt x="437" y="331"/>
                    <a:pt x="435" y="330"/>
                    <a:pt x="433" y="329"/>
                  </a:cubicBezTo>
                  <a:cubicBezTo>
                    <a:pt x="431" y="328"/>
                    <a:pt x="430" y="327"/>
                    <a:pt x="428" y="326"/>
                  </a:cubicBezTo>
                  <a:cubicBezTo>
                    <a:pt x="430" y="326"/>
                    <a:pt x="433" y="326"/>
                    <a:pt x="435" y="327"/>
                  </a:cubicBezTo>
                  <a:cubicBezTo>
                    <a:pt x="437" y="328"/>
                    <a:pt x="439" y="329"/>
                    <a:pt x="440" y="330"/>
                  </a:cubicBezTo>
                  <a:cubicBezTo>
                    <a:pt x="443" y="332"/>
                    <a:pt x="445" y="334"/>
                    <a:pt x="447" y="336"/>
                  </a:cubicBezTo>
                  <a:cubicBezTo>
                    <a:pt x="448" y="338"/>
                    <a:pt x="450" y="340"/>
                    <a:pt x="453" y="342"/>
                  </a:cubicBezTo>
                  <a:cubicBezTo>
                    <a:pt x="453" y="342"/>
                    <a:pt x="454" y="342"/>
                    <a:pt x="454" y="343"/>
                  </a:cubicBezTo>
                  <a:cubicBezTo>
                    <a:pt x="455" y="344"/>
                    <a:pt x="456" y="345"/>
                    <a:pt x="457" y="345"/>
                  </a:cubicBezTo>
                  <a:cubicBezTo>
                    <a:pt x="458" y="346"/>
                    <a:pt x="458" y="346"/>
                    <a:pt x="458" y="346"/>
                  </a:cubicBezTo>
                  <a:cubicBezTo>
                    <a:pt x="458" y="346"/>
                    <a:pt x="458" y="346"/>
                    <a:pt x="458" y="346"/>
                  </a:cubicBezTo>
                  <a:cubicBezTo>
                    <a:pt x="458" y="346"/>
                    <a:pt x="458" y="346"/>
                    <a:pt x="457" y="346"/>
                  </a:cubicBezTo>
                  <a:close/>
                  <a:moveTo>
                    <a:pt x="567" y="79"/>
                  </a:moveTo>
                  <a:cubicBezTo>
                    <a:pt x="566" y="78"/>
                    <a:pt x="566" y="78"/>
                    <a:pt x="566" y="78"/>
                  </a:cubicBezTo>
                  <a:cubicBezTo>
                    <a:pt x="565" y="77"/>
                    <a:pt x="564" y="76"/>
                    <a:pt x="563" y="75"/>
                  </a:cubicBezTo>
                  <a:cubicBezTo>
                    <a:pt x="563" y="75"/>
                    <a:pt x="563" y="75"/>
                    <a:pt x="563" y="74"/>
                  </a:cubicBezTo>
                  <a:cubicBezTo>
                    <a:pt x="563" y="74"/>
                    <a:pt x="564" y="74"/>
                    <a:pt x="564" y="74"/>
                  </a:cubicBezTo>
                  <a:cubicBezTo>
                    <a:pt x="567" y="75"/>
                    <a:pt x="572" y="79"/>
                    <a:pt x="573" y="81"/>
                  </a:cubicBezTo>
                  <a:cubicBezTo>
                    <a:pt x="573" y="82"/>
                    <a:pt x="573" y="82"/>
                    <a:pt x="573" y="82"/>
                  </a:cubicBezTo>
                  <a:cubicBezTo>
                    <a:pt x="573" y="82"/>
                    <a:pt x="573" y="82"/>
                    <a:pt x="572" y="82"/>
                  </a:cubicBezTo>
                  <a:cubicBezTo>
                    <a:pt x="571" y="82"/>
                    <a:pt x="569" y="81"/>
                    <a:pt x="567" y="79"/>
                  </a:cubicBezTo>
                  <a:close/>
                  <a:moveTo>
                    <a:pt x="573" y="140"/>
                  </a:moveTo>
                  <a:cubicBezTo>
                    <a:pt x="573" y="140"/>
                    <a:pt x="574" y="140"/>
                    <a:pt x="574" y="140"/>
                  </a:cubicBezTo>
                  <a:cubicBezTo>
                    <a:pt x="574" y="140"/>
                    <a:pt x="574" y="140"/>
                    <a:pt x="574" y="140"/>
                  </a:cubicBezTo>
                  <a:cubicBezTo>
                    <a:pt x="575" y="140"/>
                    <a:pt x="575" y="141"/>
                    <a:pt x="575" y="142"/>
                  </a:cubicBezTo>
                  <a:cubicBezTo>
                    <a:pt x="575" y="142"/>
                    <a:pt x="576" y="143"/>
                    <a:pt x="576" y="144"/>
                  </a:cubicBezTo>
                  <a:cubicBezTo>
                    <a:pt x="575" y="143"/>
                    <a:pt x="574" y="142"/>
                    <a:pt x="573" y="140"/>
                  </a:cubicBezTo>
                  <a:close/>
                  <a:moveTo>
                    <a:pt x="739" y="259"/>
                  </a:moveTo>
                  <a:cubicBezTo>
                    <a:pt x="739" y="260"/>
                    <a:pt x="738" y="261"/>
                    <a:pt x="736" y="261"/>
                  </a:cubicBezTo>
                  <a:cubicBezTo>
                    <a:pt x="736" y="261"/>
                    <a:pt x="735" y="261"/>
                    <a:pt x="735" y="261"/>
                  </a:cubicBezTo>
                  <a:cubicBezTo>
                    <a:pt x="734" y="261"/>
                    <a:pt x="732" y="261"/>
                    <a:pt x="732" y="261"/>
                  </a:cubicBezTo>
                  <a:cubicBezTo>
                    <a:pt x="731" y="261"/>
                    <a:pt x="731" y="261"/>
                    <a:pt x="730" y="261"/>
                  </a:cubicBezTo>
                  <a:cubicBezTo>
                    <a:pt x="726" y="263"/>
                    <a:pt x="723" y="268"/>
                    <a:pt x="720" y="273"/>
                  </a:cubicBezTo>
                  <a:cubicBezTo>
                    <a:pt x="719" y="273"/>
                    <a:pt x="719" y="273"/>
                    <a:pt x="719" y="273"/>
                  </a:cubicBezTo>
                  <a:cubicBezTo>
                    <a:pt x="720" y="271"/>
                    <a:pt x="720" y="270"/>
                    <a:pt x="719" y="267"/>
                  </a:cubicBezTo>
                  <a:cubicBezTo>
                    <a:pt x="717" y="262"/>
                    <a:pt x="714" y="259"/>
                    <a:pt x="710" y="258"/>
                  </a:cubicBezTo>
                  <a:cubicBezTo>
                    <a:pt x="712" y="254"/>
                    <a:pt x="713" y="250"/>
                    <a:pt x="713" y="246"/>
                  </a:cubicBezTo>
                  <a:cubicBezTo>
                    <a:pt x="716" y="247"/>
                    <a:pt x="719" y="249"/>
                    <a:pt x="723" y="250"/>
                  </a:cubicBezTo>
                  <a:cubicBezTo>
                    <a:pt x="725" y="250"/>
                    <a:pt x="727" y="251"/>
                    <a:pt x="729" y="251"/>
                  </a:cubicBezTo>
                  <a:cubicBezTo>
                    <a:pt x="731" y="251"/>
                    <a:pt x="734" y="251"/>
                    <a:pt x="736" y="252"/>
                  </a:cubicBezTo>
                  <a:cubicBezTo>
                    <a:pt x="738" y="253"/>
                    <a:pt x="739" y="255"/>
                    <a:pt x="740" y="257"/>
                  </a:cubicBezTo>
                  <a:cubicBezTo>
                    <a:pt x="740" y="258"/>
                    <a:pt x="740" y="259"/>
                    <a:pt x="739" y="259"/>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6" name="Freeform 28"/>
            <p:cNvSpPr>
              <a:spLocks/>
            </p:cNvSpPr>
            <p:nvPr/>
          </p:nvSpPr>
          <p:spPr bwMode="auto">
            <a:xfrm>
              <a:off x="3722562" y="574649"/>
              <a:ext cx="61345" cy="45875"/>
            </a:xfrm>
            <a:custGeom>
              <a:avLst/>
              <a:gdLst>
                <a:gd name="T0" fmla="*/ 16 w 17"/>
                <a:gd name="T1" fmla="*/ 2 h 14"/>
                <a:gd name="T2" fmla="*/ 12 w 17"/>
                <a:gd name="T3" fmla="*/ 0 h 14"/>
                <a:gd name="T4" fmla="*/ 10 w 17"/>
                <a:gd name="T5" fmla="*/ 0 h 14"/>
                <a:gd name="T6" fmla="*/ 7 w 17"/>
                <a:gd name="T7" fmla="*/ 2 h 14"/>
                <a:gd name="T8" fmla="*/ 6 w 17"/>
                <a:gd name="T9" fmla="*/ 3 h 14"/>
                <a:gd name="T10" fmla="*/ 1 w 17"/>
                <a:gd name="T11" fmla="*/ 7 h 14"/>
                <a:gd name="T12" fmla="*/ 1 w 17"/>
                <a:gd name="T13" fmla="*/ 11 h 14"/>
                <a:gd name="T14" fmla="*/ 5 w 17"/>
                <a:gd name="T15" fmla="*/ 14 h 14"/>
                <a:gd name="T16" fmla="*/ 10 w 17"/>
                <a:gd name="T17" fmla="*/ 11 h 14"/>
                <a:gd name="T18" fmla="*/ 10 w 17"/>
                <a:gd name="T19" fmla="*/ 11 h 14"/>
                <a:gd name="T20" fmla="*/ 12 w 17"/>
                <a:gd name="T21" fmla="*/ 11 h 14"/>
                <a:gd name="T22" fmla="*/ 16 w 17"/>
                <a:gd name="T23" fmla="*/ 7 h 14"/>
                <a:gd name="T24" fmla="*/ 16 w 17"/>
                <a:gd name="T25"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14">
                  <a:moveTo>
                    <a:pt x="16" y="2"/>
                  </a:moveTo>
                  <a:cubicBezTo>
                    <a:pt x="15" y="0"/>
                    <a:pt x="14" y="0"/>
                    <a:pt x="12" y="0"/>
                  </a:cubicBezTo>
                  <a:cubicBezTo>
                    <a:pt x="12" y="0"/>
                    <a:pt x="11" y="0"/>
                    <a:pt x="10" y="0"/>
                  </a:cubicBezTo>
                  <a:cubicBezTo>
                    <a:pt x="9" y="0"/>
                    <a:pt x="8" y="1"/>
                    <a:pt x="7" y="2"/>
                  </a:cubicBezTo>
                  <a:cubicBezTo>
                    <a:pt x="7" y="2"/>
                    <a:pt x="6" y="3"/>
                    <a:pt x="6" y="3"/>
                  </a:cubicBezTo>
                  <a:cubicBezTo>
                    <a:pt x="4" y="3"/>
                    <a:pt x="2" y="4"/>
                    <a:pt x="1" y="7"/>
                  </a:cubicBezTo>
                  <a:cubicBezTo>
                    <a:pt x="0" y="7"/>
                    <a:pt x="0" y="9"/>
                    <a:pt x="1" y="11"/>
                  </a:cubicBezTo>
                  <a:cubicBezTo>
                    <a:pt x="2" y="14"/>
                    <a:pt x="4" y="14"/>
                    <a:pt x="5" y="14"/>
                  </a:cubicBezTo>
                  <a:cubicBezTo>
                    <a:pt x="7" y="14"/>
                    <a:pt x="9" y="12"/>
                    <a:pt x="10" y="11"/>
                  </a:cubicBezTo>
                  <a:cubicBezTo>
                    <a:pt x="10" y="11"/>
                    <a:pt x="10" y="11"/>
                    <a:pt x="10" y="11"/>
                  </a:cubicBezTo>
                  <a:cubicBezTo>
                    <a:pt x="11" y="11"/>
                    <a:pt x="11" y="11"/>
                    <a:pt x="12" y="11"/>
                  </a:cubicBezTo>
                  <a:cubicBezTo>
                    <a:pt x="13" y="10"/>
                    <a:pt x="15" y="9"/>
                    <a:pt x="16" y="7"/>
                  </a:cubicBezTo>
                  <a:cubicBezTo>
                    <a:pt x="17" y="6"/>
                    <a:pt x="17" y="3"/>
                    <a:pt x="16"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7" name="Freeform 29"/>
            <p:cNvSpPr>
              <a:spLocks/>
            </p:cNvSpPr>
            <p:nvPr/>
          </p:nvSpPr>
          <p:spPr bwMode="auto">
            <a:xfrm>
              <a:off x="5425219" y="2272013"/>
              <a:ext cx="72250" cy="68192"/>
            </a:xfrm>
            <a:custGeom>
              <a:avLst/>
              <a:gdLst>
                <a:gd name="T0" fmla="*/ 19 w 20"/>
                <a:gd name="T1" fmla="*/ 8 h 21"/>
                <a:gd name="T2" fmla="*/ 14 w 20"/>
                <a:gd name="T3" fmla="*/ 3 h 21"/>
                <a:gd name="T4" fmla="*/ 10 w 20"/>
                <a:gd name="T5" fmla="*/ 0 h 21"/>
                <a:gd name="T6" fmla="*/ 7 w 20"/>
                <a:gd name="T7" fmla="*/ 0 h 21"/>
                <a:gd name="T8" fmla="*/ 2 w 20"/>
                <a:gd name="T9" fmla="*/ 3 h 21"/>
                <a:gd name="T10" fmla="*/ 3 w 20"/>
                <a:gd name="T11" fmla="*/ 7 h 21"/>
                <a:gd name="T12" fmla="*/ 0 w 20"/>
                <a:gd name="T13" fmla="*/ 8 h 21"/>
                <a:gd name="T14" fmla="*/ 0 w 20"/>
                <a:gd name="T15" fmla="*/ 11 h 21"/>
                <a:gd name="T16" fmla="*/ 1 w 20"/>
                <a:gd name="T17" fmla="*/ 13 h 21"/>
                <a:gd name="T18" fmla="*/ 3 w 20"/>
                <a:gd name="T19" fmla="*/ 19 h 21"/>
                <a:gd name="T20" fmla="*/ 7 w 20"/>
                <a:gd name="T21" fmla="*/ 21 h 21"/>
                <a:gd name="T22" fmla="*/ 12 w 20"/>
                <a:gd name="T23" fmla="*/ 18 h 21"/>
                <a:gd name="T24" fmla="*/ 13 w 20"/>
                <a:gd name="T25" fmla="*/ 17 h 21"/>
                <a:gd name="T26" fmla="*/ 14 w 20"/>
                <a:gd name="T27" fmla="*/ 16 h 21"/>
                <a:gd name="T28" fmla="*/ 16 w 20"/>
                <a:gd name="T29" fmla="*/ 15 h 21"/>
                <a:gd name="T30" fmla="*/ 19 w 20"/>
                <a:gd name="T31"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21">
                  <a:moveTo>
                    <a:pt x="19" y="8"/>
                  </a:moveTo>
                  <a:cubicBezTo>
                    <a:pt x="18" y="5"/>
                    <a:pt x="16" y="3"/>
                    <a:pt x="14" y="3"/>
                  </a:cubicBezTo>
                  <a:cubicBezTo>
                    <a:pt x="13" y="2"/>
                    <a:pt x="12" y="1"/>
                    <a:pt x="10" y="0"/>
                  </a:cubicBezTo>
                  <a:cubicBezTo>
                    <a:pt x="9" y="0"/>
                    <a:pt x="8" y="0"/>
                    <a:pt x="7" y="0"/>
                  </a:cubicBezTo>
                  <a:cubicBezTo>
                    <a:pt x="5" y="0"/>
                    <a:pt x="3" y="1"/>
                    <a:pt x="2" y="3"/>
                  </a:cubicBezTo>
                  <a:cubicBezTo>
                    <a:pt x="2" y="5"/>
                    <a:pt x="2" y="6"/>
                    <a:pt x="3" y="7"/>
                  </a:cubicBezTo>
                  <a:cubicBezTo>
                    <a:pt x="3" y="7"/>
                    <a:pt x="0" y="8"/>
                    <a:pt x="0" y="8"/>
                  </a:cubicBezTo>
                  <a:cubicBezTo>
                    <a:pt x="0" y="11"/>
                    <a:pt x="0" y="11"/>
                    <a:pt x="0" y="11"/>
                  </a:cubicBezTo>
                  <a:cubicBezTo>
                    <a:pt x="1" y="11"/>
                    <a:pt x="1" y="12"/>
                    <a:pt x="1" y="13"/>
                  </a:cubicBezTo>
                  <a:cubicBezTo>
                    <a:pt x="1" y="15"/>
                    <a:pt x="1" y="17"/>
                    <a:pt x="3" y="19"/>
                  </a:cubicBezTo>
                  <a:cubicBezTo>
                    <a:pt x="4" y="20"/>
                    <a:pt x="6" y="21"/>
                    <a:pt x="7" y="21"/>
                  </a:cubicBezTo>
                  <a:cubicBezTo>
                    <a:pt x="10" y="21"/>
                    <a:pt x="11" y="19"/>
                    <a:pt x="12" y="18"/>
                  </a:cubicBezTo>
                  <a:cubicBezTo>
                    <a:pt x="12" y="17"/>
                    <a:pt x="12" y="17"/>
                    <a:pt x="13" y="17"/>
                  </a:cubicBezTo>
                  <a:cubicBezTo>
                    <a:pt x="13" y="16"/>
                    <a:pt x="13" y="16"/>
                    <a:pt x="14" y="16"/>
                  </a:cubicBezTo>
                  <a:cubicBezTo>
                    <a:pt x="14" y="16"/>
                    <a:pt x="15" y="16"/>
                    <a:pt x="16" y="15"/>
                  </a:cubicBezTo>
                  <a:cubicBezTo>
                    <a:pt x="19" y="14"/>
                    <a:pt x="20" y="11"/>
                    <a:pt x="19" y="8"/>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8" name="Freeform 30"/>
            <p:cNvSpPr>
              <a:spLocks noEditPoints="1"/>
            </p:cNvSpPr>
            <p:nvPr/>
          </p:nvSpPr>
          <p:spPr bwMode="auto">
            <a:xfrm>
              <a:off x="5670597" y="2205060"/>
              <a:ext cx="1158733" cy="1061317"/>
            </a:xfrm>
            <a:custGeom>
              <a:avLst/>
              <a:gdLst>
                <a:gd name="T0" fmla="*/ 307 w 320"/>
                <a:gd name="T1" fmla="*/ 198 h 322"/>
                <a:gd name="T2" fmla="*/ 303 w 320"/>
                <a:gd name="T3" fmla="*/ 188 h 322"/>
                <a:gd name="T4" fmla="*/ 296 w 320"/>
                <a:gd name="T5" fmla="*/ 170 h 322"/>
                <a:gd name="T6" fmla="*/ 274 w 320"/>
                <a:gd name="T7" fmla="*/ 161 h 322"/>
                <a:gd name="T8" fmla="*/ 258 w 320"/>
                <a:gd name="T9" fmla="*/ 166 h 322"/>
                <a:gd name="T10" fmla="*/ 247 w 320"/>
                <a:gd name="T11" fmla="*/ 156 h 322"/>
                <a:gd name="T12" fmla="*/ 229 w 320"/>
                <a:gd name="T13" fmla="*/ 166 h 322"/>
                <a:gd name="T14" fmla="*/ 221 w 320"/>
                <a:gd name="T15" fmla="*/ 175 h 322"/>
                <a:gd name="T16" fmla="*/ 218 w 320"/>
                <a:gd name="T17" fmla="*/ 175 h 322"/>
                <a:gd name="T18" fmla="*/ 227 w 320"/>
                <a:gd name="T19" fmla="*/ 162 h 322"/>
                <a:gd name="T20" fmla="*/ 240 w 320"/>
                <a:gd name="T21" fmla="*/ 144 h 322"/>
                <a:gd name="T22" fmla="*/ 225 w 320"/>
                <a:gd name="T23" fmla="*/ 140 h 322"/>
                <a:gd name="T24" fmla="*/ 208 w 320"/>
                <a:gd name="T25" fmla="*/ 147 h 322"/>
                <a:gd name="T26" fmla="*/ 195 w 320"/>
                <a:gd name="T27" fmla="*/ 140 h 322"/>
                <a:gd name="T28" fmla="*/ 174 w 320"/>
                <a:gd name="T29" fmla="*/ 143 h 322"/>
                <a:gd name="T30" fmla="*/ 165 w 320"/>
                <a:gd name="T31" fmla="*/ 148 h 322"/>
                <a:gd name="T32" fmla="*/ 155 w 320"/>
                <a:gd name="T33" fmla="*/ 132 h 322"/>
                <a:gd name="T34" fmla="*/ 142 w 320"/>
                <a:gd name="T35" fmla="*/ 132 h 322"/>
                <a:gd name="T36" fmla="*/ 132 w 320"/>
                <a:gd name="T37" fmla="*/ 132 h 322"/>
                <a:gd name="T38" fmla="*/ 112 w 320"/>
                <a:gd name="T39" fmla="*/ 119 h 322"/>
                <a:gd name="T40" fmla="*/ 117 w 320"/>
                <a:gd name="T41" fmla="*/ 107 h 322"/>
                <a:gd name="T42" fmla="*/ 110 w 320"/>
                <a:gd name="T43" fmla="*/ 93 h 322"/>
                <a:gd name="T44" fmla="*/ 104 w 320"/>
                <a:gd name="T45" fmla="*/ 92 h 322"/>
                <a:gd name="T46" fmla="*/ 95 w 320"/>
                <a:gd name="T47" fmla="*/ 76 h 322"/>
                <a:gd name="T48" fmla="*/ 73 w 320"/>
                <a:gd name="T49" fmla="*/ 68 h 322"/>
                <a:gd name="T50" fmla="*/ 62 w 320"/>
                <a:gd name="T51" fmla="*/ 60 h 322"/>
                <a:gd name="T52" fmla="*/ 38 w 320"/>
                <a:gd name="T53" fmla="*/ 36 h 322"/>
                <a:gd name="T54" fmla="*/ 13 w 320"/>
                <a:gd name="T55" fmla="*/ 14 h 322"/>
                <a:gd name="T56" fmla="*/ 3 w 320"/>
                <a:gd name="T57" fmla="*/ 11 h 322"/>
                <a:gd name="T58" fmla="*/ 11 w 320"/>
                <a:gd name="T59" fmla="*/ 42 h 322"/>
                <a:gd name="T60" fmla="*/ 21 w 320"/>
                <a:gd name="T61" fmla="*/ 50 h 322"/>
                <a:gd name="T62" fmla="*/ 38 w 320"/>
                <a:gd name="T63" fmla="*/ 58 h 322"/>
                <a:gd name="T64" fmla="*/ 65 w 320"/>
                <a:gd name="T65" fmla="*/ 114 h 322"/>
                <a:gd name="T66" fmla="*/ 83 w 320"/>
                <a:gd name="T67" fmla="*/ 156 h 322"/>
                <a:gd name="T68" fmla="*/ 104 w 320"/>
                <a:gd name="T69" fmla="*/ 181 h 322"/>
                <a:gd name="T70" fmla="*/ 94 w 320"/>
                <a:gd name="T71" fmla="*/ 207 h 322"/>
                <a:gd name="T72" fmla="*/ 43 w 320"/>
                <a:gd name="T73" fmla="*/ 210 h 322"/>
                <a:gd name="T74" fmla="*/ 34 w 320"/>
                <a:gd name="T75" fmla="*/ 223 h 322"/>
                <a:gd name="T76" fmla="*/ 24 w 320"/>
                <a:gd name="T77" fmla="*/ 242 h 322"/>
                <a:gd name="T78" fmla="*/ 38 w 320"/>
                <a:gd name="T79" fmla="*/ 272 h 322"/>
                <a:gd name="T80" fmla="*/ 59 w 320"/>
                <a:gd name="T81" fmla="*/ 290 h 322"/>
                <a:gd name="T82" fmla="*/ 72 w 320"/>
                <a:gd name="T83" fmla="*/ 292 h 322"/>
                <a:gd name="T84" fmla="*/ 81 w 320"/>
                <a:gd name="T85" fmla="*/ 311 h 322"/>
                <a:gd name="T86" fmla="*/ 107 w 320"/>
                <a:gd name="T87" fmla="*/ 312 h 322"/>
                <a:gd name="T88" fmla="*/ 135 w 320"/>
                <a:gd name="T89" fmla="*/ 322 h 322"/>
                <a:gd name="T90" fmla="*/ 129 w 320"/>
                <a:gd name="T91" fmla="*/ 263 h 322"/>
                <a:gd name="T92" fmla="*/ 154 w 320"/>
                <a:gd name="T93" fmla="*/ 297 h 322"/>
                <a:gd name="T94" fmla="*/ 302 w 320"/>
                <a:gd name="T95" fmla="*/ 249 h 322"/>
                <a:gd name="T96" fmla="*/ 201 w 320"/>
                <a:gd name="T97" fmla="*/ 212 h 322"/>
                <a:gd name="T98" fmla="*/ 214 w 320"/>
                <a:gd name="T99" fmla="*/ 189 h 322"/>
                <a:gd name="T100" fmla="*/ 201 w 320"/>
                <a:gd name="T101" fmla="*/ 216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0" h="322">
                  <a:moveTo>
                    <a:pt x="320" y="207"/>
                  </a:moveTo>
                  <a:cubicBezTo>
                    <a:pt x="319" y="206"/>
                    <a:pt x="319" y="206"/>
                    <a:pt x="319" y="206"/>
                  </a:cubicBezTo>
                  <a:cubicBezTo>
                    <a:pt x="319" y="204"/>
                    <a:pt x="319" y="202"/>
                    <a:pt x="316" y="200"/>
                  </a:cubicBezTo>
                  <a:cubicBezTo>
                    <a:pt x="314" y="198"/>
                    <a:pt x="311" y="198"/>
                    <a:pt x="310" y="198"/>
                  </a:cubicBezTo>
                  <a:cubicBezTo>
                    <a:pt x="309" y="198"/>
                    <a:pt x="308" y="198"/>
                    <a:pt x="307" y="198"/>
                  </a:cubicBezTo>
                  <a:cubicBezTo>
                    <a:pt x="306" y="198"/>
                    <a:pt x="306" y="198"/>
                    <a:pt x="305" y="198"/>
                  </a:cubicBezTo>
                  <a:cubicBezTo>
                    <a:pt x="304" y="198"/>
                    <a:pt x="304" y="198"/>
                    <a:pt x="303" y="198"/>
                  </a:cubicBezTo>
                  <a:cubicBezTo>
                    <a:pt x="303" y="197"/>
                    <a:pt x="303" y="197"/>
                    <a:pt x="302" y="195"/>
                  </a:cubicBezTo>
                  <a:cubicBezTo>
                    <a:pt x="302" y="193"/>
                    <a:pt x="302" y="192"/>
                    <a:pt x="303" y="190"/>
                  </a:cubicBezTo>
                  <a:cubicBezTo>
                    <a:pt x="303" y="189"/>
                    <a:pt x="303" y="189"/>
                    <a:pt x="303" y="188"/>
                  </a:cubicBezTo>
                  <a:cubicBezTo>
                    <a:pt x="303" y="186"/>
                    <a:pt x="303" y="183"/>
                    <a:pt x="301" y="181"/>
                  </a:cubicBezTo>
                  <a:cubicBezTo>
                    <a:pt x="300" y="180"/>
                    <a:pt x="299" y="180"/>
                    <a:pt x="298" y="180"/>
                  </a:cubicBezTo>
                  <a:cubicBezTo>
                    <a:pt x="298" y="180"/>
                    <a:pt x="298" y="180"/>
                    <a:pt x="298" y="180"/>
                  </a:cubicBezTo>
                  <a:cubicBezTo>
                    <a:pt x="298" y="179"/>
                    <a:pt x="298" y="179"/>
                    <a:pt x="298" y="179"/>
                  </a:cubicBezTo>
                  <a:cubicBezTo>
                    <a:pt x="299" y="177"/>
                    <a:pt x="300" y="174"/>
                    <a:pt x="296" y="170"/>
                  </a:cubicBezTo>
                  <a:cubicBezTo>
                    <a:pt x="293" y="167"/>
                    <a:pt x="290" y="166"/>
                    <a:pt x="286" y="164"/>
                  </a:cubicBezTo>
                  <a:cubicBezTo>
                    <a:pt x="284" y="164"/>
                    <a:pt x="283" y="163"/>
                    <a:pt x="281" y="163"/>
                  </a:cubicBezTo>
                  <a:cubicBezTo>
                    <a:pt x="281" y="163"/>
                    <a:pt x="281" y="163"/>
                    <a:pt x="280" y="163"/>
                  </a:cubicBezTo>
                  <a:cubicBezTo>
                    <a:pt x="279" y="163"/>
                    <a:pt x="279" y="163"/>
                    <a:pt x="278" y="162"/>
                  </a:cubicBezTo>
                  <a:cubicBezTo>
                    <a:pt x="277" y="162"/>
                    <a:pt x="275" y="162"/>
                    <a:pt x="274" y="161"/>
                  </a:cubicBezTo>
                  <a:cubicBezTo>
                    <a:pt x="273" y="161"/>
                    <a:pt x="272" y="161"/>
                    <a:pt x="272" y="161"/>
                  </a:cubicBezTo>
                  <a:cubicBezTo>
                    <a:pt x="271" y="161"/>
                    <a:pt x="269" y="161"/>
                    <a:pt x="268" y="161"/>
                  </a:cubicBezTo>
                  <a:cubicBezTo>
                    <a:pt x="268" y="161"/>
                    <a:pt x="267" y="161"/>
                    <a:pt x="267" y="161"/>
                  </a:cubicBezTo>
                  <a:cubicBezTo>
                    <a:pt x="264" y="161"/>
                    <a:pt x="261" y="163"/>
                    <a:pt x="261" y="163"/>
                  </a:cubicBezTo>
                  <a:cubicBezTo>
                    <a:pt x="260" y="164"/>
                    <a:pt x="259" y="165"/>
                    <a:pt x="258" y="166"/>
                  </a:cubicBezTo>
                  <a:cubicBezTo>
                    <a:pt x="258" y="165"/>
                    <a:pt x="257" y="164"/>
                    <a:pt x="257" y="163"/>
                  </a:cubicBezTo>
                  <a:cubicBezTo>
                    <a:pt x="256" y="161"/>
                    <a:pt x="254" y="161"/>
                    <a:pt x="253" y="160"/>
                  </a:cubicBezTo>
                  <a:cubicBezTo>
                    <a:pt x="253" y="160"/>
                    <a:pt x="252" y="160"/>
                    <a:pt x="252" y="159"/>
                  </a:cubicBezTo>
                  <a:cubicBezTo>
                    <a:pt x="252" y="159"/>
                    <a:pt x="251" y="159"/>
                    <a:pt x="251" y="158"/>
                  </a:cubicBezTo>
                  <a:cubicBezTo>
                    <a:pt x="250" y="158"/>
                    <a:pt x="249" y="157"/>
                    <a:pt x="247" y="156"/>
                  </a:cubicBezTo>
                  <a:cubicBezTo>
                    <a:pt x="246" y="156"/>
                    <a:pt x="244" y="155"/>
                    <a:pt x="242" y="155"/>
                  </a:cubicBezTo>
                  <a:cubicBezTo>
                    <a:pt x="241" y="155"/>
                    <a:pt x="240" y="155"/>
                    <a:pt x="239" y="155"/>
                  </a:cubicBezTo>
                  <a:cubicBezTo>
                    <a:pt x="234" y="156"/>
                    <a:pt x="233" y="158"/>
                    <a:pt x="231" y="162"/>
                  </a:cubicBezTo>
                  <a:cubicBezTo>
                    <a:pt x="231" y="163"/>
                    <a:pt x="231" y="163"/>
                    <a:pt x="231" y="163"/>
                  </a:cubicBezTo>
                  <a:cubicBezTo>
                    <a:pt x="230" y="164"/>
                    <a:pt x="230" y="165"/>
                    <a:pt x="229" y="166"/>
                  </a:cubicBezTo>
                  <a:cubicBezTo>
                    <a:pt x="229" y="166"/>
                    <a:pt x="229" y="166"/>
                    <a:pt x="229" y="167"/>
                  </a:cubicBezTo>
                  <a:cubicBezTo>
                    <a:pt x="228" y="167"/>
                    <a:pt x="228" y="167"/>
                    <a:pt x="227" y="167"/>
                  </a:cubicBezTo>
                  <a:cubicBezTo>
                    <a:pt x="226" y="168"/>
                    <a:pt x="225" y="170"/>
                    <a:pt x="224" y="171"/>
                  </a:cubicBezTo>
                  <a:cubicBezTo>
                    <a:pt x="224" y="172"/>
                    <a:pt x="223" y="173"/>
                    <a:pt x="223" y="173"/>
                  </a:cubicBezTo>
                  <a:cubicBezTo>
                    <a:pt x="222" y="174"/>
                    <a:pt x="222" y="175"/>
                    <a:pt x="221" y="175"/>
                  </a:cubicBezTo>
                  <a:cubicBezTo>
                    <a:pt x="220" y="176"/>
                    <a:pt x="219" y="177"/>
                    <a:pt x="218" y="178"/>
                  </a:cubicBezTo>
                  <a:cubicBezTo>
                    <a:pt x="218" y="178"/>
                    <a:pt x="218" y="178"/>
                    <a:pt x="218" y="178"/>
                  </a:cubicBezTo>
                  <a:cubicBezTo>
                    <a:pt x="218" y="178"/>
                    <a:pt x="218" y="177"/>
                    <a:pt x="218" y="177"/>
                  </a:cubicBezTo>
                  <a:cubicBezTo>
                    <a:pt x="218" y="176"/>
                    <a:pt x="218" y="176"/>
                    <a:pt x="218" y="175"/>
                  </a:cubicBezTo>
                  <a:cubicBezTo>
                    <a:pt x="218" y="175"/>
                    <a:pt x="218" y="175"/>
                    <a:pt x="218" y="175"/>
                  </a:cubicBezTo>
                  <a:cubicBezTo>
                    <a:pt x="219" y="174"/>
                    <a:pt x="219" y="172"/>
                    <a:pt x="219" y="172"/>
                  </a:cubicBezTo>
                  <a:cubicBezTo>
                    <a:pt x="220" y="172"/>
                    <a:pt x="220" y="171"/>
                    <a:pt x="221" y="171"/>
                  </a:cubicBezTo>
                  <a:cubicBezTo>
                    <a:pt x="222" y="171"/>
                    <a:pt x="223" y="170"/>
                    <a:pt x="224" y="169"/>
                  </a:cubicBezTo>
                  <a:cubicBezTo>
                    <a:pt x="226" y="168"/>
                    <a:pt x="226" y="166"/>
                    <a:pt x="227" y="164"/>
                  </a:cubicBezTo>
                  <a:cubicBezTo>
                    <a:pt x="227" y="163"/>
                    <a:pt x="227" y="163"/>
                    <a:pt x="227" y="162"/>
                  </a:cubicBezTo>
                  <a:cubicBezTo>
                    <a:pt x="228" y="161"/>
                    <a:pt x="230" y="160"/>
                    <a:pt x="231" y="159"/>
                  </a:cubicBezTo>
                  <a:cubicBezTo>
                    <a:pt x="232" y="158"/>
                    <a:pt x="232" y="158"/>
                    <a:pt x="232" y="158"/>
                  </a:cubicBezTo>
                  <a:cubicBezTo>
                    <a:pt x="232" y="157"/>
                    <a:pt x="233" y="157"/>
                    <a:pt x="234" y="156"/>
                  </a:cubicBezTo>
                  <a:cubicBezTo>
                    <a:pt x="235" y="155"/>
                    <a:pt x="237" y="154"/>
                    <a:pt x="239" y="152"/>
                  </a:cubicBezTo>
                  <a:cubicBezTo>
                    <a:pt x="241" y="149"/>
                    <a:pt x="241" y="146"/>
                    <a:pt x="240" y="144"/>
                  </a:cubicBezTo>
                  <a:cubicBezTo>
                    <a:pt x="240" y="142"/>
                    <a:pt x="238" y="141"/>
                    <a:pt x="236" y="140"/>
                  </a:cubicBezTo>
                  <a:cubicBezTo>
                    <a:pt x="235" y="140"/>
                    <a:pt x="234" y="139"/>
                    <a:pt x="233" y="139"/>
                  </a:cubicBezTo>
                  <a:cubicBezTo>
                    <a:pt x="231" y="139"/>
                    <a:pt x="229" y="140"/>
                    <a:pt x="228" y="141"/>
                  </a:cubicBezTo>
                  <a:cubicBezTo>
                    <a:pt x="227" y="141"/>
                    <a:pt x="227" y="141"/>
                    <a:pt x="227" y="141"/>
                  </a:cubicBezTo>
                  <a:cubicBezTo>
                    <a:pt x="227" y="141"/>
                    <a:pt x="226" y="140"/>
                    <a:pt x="225" y="140"/>
                  </a:cubicBezTo>
                  <a:cubicBezTo>
                    <a:pt x="225" y="140"/>
                    <a:pt x="223" y="139"/>
                    <a:pt x="222" y="139"/>
                  </a:cubicBezTo>
                  <a:cubicBezTo>
                    <a:pt x="221" y="138"/>
                    <a:pt x="221" y="138"/>
                    <a:pt x="220" y="138"/>
                  </a:cubicBezTo>
                  <a:cubicBezTo>
                    <a:pt x="217" y="138"/>
                    <a:pt x="213" y="140"/>
                    <a:pt x="211" y="143"/>
                  </a:cubicBezTo>
                  <a:cubicBezTo>
                    <a:pt x="211" y="144"/>
                    <a:pt x="211" y="144"/>
                    <a:pt x="211" y="144"/>
                  </a:cubicBezTo>
                  <a:cubicBezTo>
                    <a:pt x="210" y="146"/>
                    <a:pt x="209" y="147"/>
                    <a:pt x="208" y="147"/>
                  </a:cubicBezTo>
                  <a:cubicBezTo>
                    <a:pt x="207" y="147"/>
                    <a:pt x="207" y="147"/>
                    <a:pt x="207" y="147"/>
                  </a:cubicBezTo>
                  <a:cubicBezTo>
                    <a:pt x="206" y="147"/>
                    <a:pt x="204" y="147"/>
                    <a:pt x="204" y="146"/>
                  </a:cubicBezTo>
                  <a:cubicBezTo>
                    <a:pt x="203" y="146"/>
                    <a:pt x="203" y="145"/>
                    <a:pt x="203" y="145"/>
                  </a:cubicBezTo>
                  <a:cubicBezTo>
                    <a:pt x="202" y="144"/>
                    <a:pt x="201" y="142"/>
                    <a:pt x="199" y="141"/>
                  </a:cubicBezTo>
                  <a:cubicBezTo>
                    <a:pt x="198" y="140"/>
                    <a:pt x="196" y="140"/>
                    <a:pt x="195" y="140"/>
                  </a:cubicBezTo>
                  <a:cubicBezTo>
                    <a:pt x="192" y="140"/>
                    <a:pt x="189" y="141"/>
                    <a:pt x="187" y="143"/>
                  </a:cubicBezTo>
                  <a:cubicBezTo>
                    <a:pt x="186" y="143"/>
                    <a:pt x="185" y="144"/>
                    <a:pt x="184" y="144"/>
                  </a:cubicBezTo>
                  <a:cubicBezTo>
                    <a:pt x="183" y="144"/>
                    <a:pt x="182" y="144"/>
                    <a:pt x="182" y="143"/>
                  </a:cubicBezTo>
                  <a:cubicBezTo>
                    <a:pt x="181" y="143"/>
                    <a:pt x="179" y="142"/>
                    <a:pt x="177" y="142"/>
                  </a:cubicBezTo>
                  <a:cubicBezTo>
                    <a:pt x="176" y="142"/>
                    <a:pt x="175" y="142"/>
                    <a:pt x="174" y="143"/>
                  </a:cubicBezTo>
                  <a:cubicBezTo>
                    <a:pt x="172" y="144"/>
                    <a:pt x="171" y="145"/>
                    <a:pt x="170" y="147"/>
                  </a:cubicBezTo>
                  <a:cubicBezTo>
                    <a:pt x="169" y="148"/>
                    <a:pt x="169" y="149"/>
                    <a:pt x="168" y="149"/>
                  </a:cubicBezTo>
                  <a:cubicBezTo>
                    <a:pt x="168" y="149"/>
                    <a:pt x="167" y="149"/>
                    <a:pt x="166" y="149"/>
                  </a:cubicBezTo>
                  <a:cubicBezTo>
                    <a:pt x="165" y="149"/>
                    <a:pt x="165" y="149"/>
                    <a:pt x="165" y="149"/>
                  </a:cubicBezTo>
                  <a:cubicBezTo>
                    <a:pt x="165" y="148"/>
                    <a:pt x="165" y="148"/>
                    <a:pt x="165" y="148"/>
                  </a:cubicBezTo>
                  <a:cubicBezTo>
                    <a:pt x="165" y="146"/>
                    <a:pt x="166" y="141"/>
                    <a:pt x="162" y="139"/>
                  </a:cubicBezTo>
                  <a:cubicBezTo>
                    <a:pt x="162" y="138"/>
                    <a:pt x="161" y="138"/>
                    <a:pt x="160" y="138"/>
                  </a:cubicBezTo>
                  <a:cubicBezTo>
                    <a:pt x="160" y="138"/>
                    <a:pt x="160" y="137"/>
                    <a:pt x="160" y="137"/>
                  </a:cubicBezTo>
                  <a:cubicBezTo>
                    <a:pt x="160" y="136"/>
                    <a:pt x="160" y="134"/>
                    <a:pt x="158" y="133"/>
                  </a:cubicBezTo>
                  <a:cubicBezTo>
                    <a:pt x="157" y="132"/>
                    <a:pt x="156" y="132"/>
                    <a:pt x="155" y="132"/>
                  </a:cubicBezTo>
                  <a:cubicBezTo>
                    <a:pt x="153" y="132"/>
                    <a:pt x="152" y="132"/>
                    <a:pt x="151" y="133"/>
                  </a:cubicBezTo>
                  <a:cubicBezTo>
                    <a:pt x="151" y="133"/>
                    <a:pt x="151" y="133"/>
                    <a:pt x="151" y="133"/>
                  </a:cubicBezTo>
                  <a:cubicBezTo>
                    <a:pt x="151" y="133"/>
                    <a:pt x="150" y="133"/>
                    <a:pt x="150" y="133"/>
                  </a:cubicBezTo>
                  <a:cubicBezTo>
                    <a:pt x="149" y="133"/>
                    <a:pt x="148" y="133"/>
                    <a:pt x="148" y="132"/>
                  </a:cubicBezTo>
                  <a:cubicBezTo>
                    <a:pt x="146" y="132"/>
                    <a:pt x="144" y="132"/>
                    <a:pt x="142" y="132"/>
                  </a:cubicBezTo>
                  <a:cubicBezTo>
                    <a:pt x="141" y="132"/>
                    <a:pt x="140" y="132"/>
                    <a:pt x="139" y="132"/>
                  </a:cubicBezTo>
                  <a:cubicBezTo>
                    <a:pt x="138" y="132"/>
                    <a:pt x="138" y="132"/>
                    <a:pt x="138" y="132"/>
                  </a:cubicBezTo>
                  <a:cubicBezTo>
                    <a:pt x="137" y="132"/>
                    <a:pt x="137" y="131"/>
                    <a:pt x="136" y="131"/>
                  </a:cubicBezTo>
                  <a:cubicBezTo>
                    <a:pt x="134" y="131"/>
                    <a:pt x="134" y="132"/>
                    <a:pt x="133" y="132"/>
                  </a:cubicBezTo>
                  <a:cubicBezTo>
                    <a:pt x="132" y="132"/>
                    <a:pt x="132" y="132"/>
                    <a:pt x="132" y="132"/>
                  </a:cubicBezTo>
                  <a:cubicBezTo>
                    <a:pt x="131" y="132"/>
                    <a:pt x="129" y="131"/>
                    <a:pt x="128" y="129"/>
                  </a:cubicBezTo>
                  <a:cubicBezTo>
                    <a:pt x="126" y="127"/>
                    <a:pt x="124" y="126"/>
                    <a:pt x="121" y="124"/>
                  </a:cubicBezTo>
                  <a:cubicBezTo>
                    <a:pt x="120" y="124"/>
                    <a:pt x="119" y="123"/>
                    <a:pt x="118" y="123"/>
                  </a:cubicBezTo>
                  <a:cubicBezTo>
                    <a:pt x="117" y="123"/>
                    <a:pt x="116" y="123"/>
                    <a:pt x="116" y="122"/>
                  </a:cubicBezTo>
                  <a:cubicBezTo>
                    <a:pt x="115" y="121"/>
                    <a:pt x="114" y="120"/>
                    <a:pt x="112" y="119"/>
                  </a:cubicBezTo>
                  <a:cubicBezTo>
                    <a:pt x="111" y="119"/>
                    <a:pt x="111" y="118"/>
                    <a:pt x="111" y="118"/>
                  </a:cubicBezTo>
                  <a:cubicBezTo>
                    <a:pt x="110" y="118"/>
                    <a:pt x="110" y="118"/>
                    <a:pt x="110" y="118"/>
                  </a:cubicBezTo>
                  <a:cubicBezTo>
                    <a:pt x="111" y="117"/>
                    <a:pt x="111" y="117"/>
                    <a:pt x="111" y="117"/>
                  </a:cubicBezTo>
                  <a:cubicBezTo>
                    <a:pt x="112" y="117"/>
                    <a:pt x="112" y="117"/>
                    <a:pt x="112" y="117"/>
                  </a:cubicBezTo>
                  <a:cubicBezTo>
                    <a:pt x="115" y="115"/>
                    <a:pt x="117" y="109"/>
                    <a:pt x="117" y="107"/>
                  </a:cubicBezTo>
                  <a:cubicBezTo>
                    <a:pt x="117" y="107"/>
                    <a:pt x="118" y="106"/>
                    <a:pt x="118" y="105"/>
                  </a:cubicBezTo>
                  <a:cubicBezTo>
                    <a:pt x="118" y="105"/>
                    <a:pt x="118" y="105"/>
                    <a:pt x="118" y="105"/>
                  </a:cubicBezTo>
                  <a:cubicBezTo>
                    <a:pt x="119" y="105"/>
                    <a:pt x="119" y="104"/>
                    <a:pt x="119" y="102"/>
                  </a:cubicBezTo>
                  <a:cubicBezTo>
                    <a:pt x="120" y="99"/>
                    <a:pt x="118" y="97"/>
                    <a:pt x="116" y="95"/>
                  </a:cubicBezTo>
                  <a:cubicBezTo>
                    <a:pt x="114" y="94"/>
                    <a:pt x="112" y="93"/>
                    <a:pt x="110" y="93"/>
                  </a:cubicBezTo>
                  <a:cubicBezTo>
                    <a:pt x="109" y="93"/>
                    <a:pt x="108" y="93"/>
                    <a:pt x="107" y="94"/>
                  </a:cubicBezTo>
                  <a:cubicBezTo>
                    <a:pt x="107" y="94"/>
                    <a:pt x="106" y="94"/>
                    <a:pt x="105" y="94"/>
                  </a:cubicBezTo>
                  <a:cubicBezTo>
                    <a:pt x="105" y="94"/>
                    <a:pt x="105" y="94"/>
                    <a:pt x="105" y="94"/>
                  </a:cubicBezTo>
                  <a:cubicBezTo>
                    <a:pt x="105" y="94"/>
                    <a:pt x="105" y="94"/>
                    <a:pt x="105" y="94"/>
                  </a:cubicBezTo>
                  <a:cubicBezTo>
                    <a:pt x="104" y="94"/>
                    <a:pt x="104" y="93"/>
                    <a:pt x="104" y="92"/>
                  </a:cubicBezTo>
                  <a:cubicBezTo>
                    <a:pt x="104" y="92"/>
                    <a:pt x="104" y="92"/>
                    <a:pt x="104" y="92"/>
                  </a:cubicBezTo>
                  <a:cubicBezTo>
                    <a:pt x="102" y="89"/>
                    <a:pt x="100" y="88"/>
                    <a:pt x="98" y="88"/>
                  </a:cubicBezTo>
                  <a:cubicBezTo>
                    <a:pt x="98" y="88"/>
                    <a:pt x="97" y="88"/>
                    <a:pt x="97" y="88"/>
                  </a:cubicBezTo>
                  <a:cubicBezTo>
                    <a:pt x="97" y="87"/>
                    <a:pt x="97" y="86"/>
                    <a:pt x="97" y="84"/>
                  </a:cubicBezTo>
                  <a:cubicBezTo>
                    <a:pt x="97" y="82"/>
                    <a:pt x="97" y="79"/>
                    <a:pt x="95" y="76"/>
                  </a:cubicBezTo>
                  <a:cubicBezTo>
                    <a:pt x="91" y="73"/>
                    <a:pt x="87" y="73"/>
                    <a:pt x="84" y="73"/>
                  </a:cubicBezTo>
                  <a:cubicBezTo>
                    <a:pt x="84" y="73"/>
                    <a:pt x="82" y="73"/>
                    <a:pt x="82" y="73"/>
                  </a:cubicBezTo>
                  <a:cubicBezTo>
                    <a:pt x="82" y="71"/>
                    <a:pt x="82" y="71"/>
                    <a:pt x="81" y="70"/>
                  </a:cubicBezTo>
                  <a:cubicBezTo>
                    <a:pt x="80" y="69"/>
                    <a:pt x="78" y="68"/>
                    <a:pt x="75" y="68"/>
                  </a:cubicBezTo>
                  <a:cubicBezTo>
                    <a:pt x="74" y="68"/>
                    <a:pt x="74" y="68"/>
                    <a:pt x="73" y="68"/>
                  </a:cubicBezTo>
                  <a:cubicBezTo>
                    <a:pt x="73" y="67"/>
                    <a:pt x="73" y="66"/>
                    <a:pt x="73" y="65"/>
                  </a:cubicBezTo>
                  <a:cubicBezTo>
                    <a:pt x="74" y="64"/>
                    <a:pt x="73" y="63"/>
                    <a:pt x="73" y="62"/>
                  </a:cubicBezTo>
                  <a:cubicBezTo>
                    <a:pt x="71" y="60"/>
                    <a:pt x="67" y="59"/>
                    <a:pt x="64" y="59"/>
                  </a:cubicBezTo>
                  <a:cubicBezTo>
                    <a:pt x="63" y="59"/>
                    <a:pt x="63" y="59"/>
                    <a:pt x="62" y="60"/>
                  </a:cubicBezTo>
                  <a:cubicBezTo>
                    <a:pt x="62" y="60"/>
                    <a:pt x="62" y="60"/>
                    <a:pt x="62" y="60"/>
                  </a:cubicBezTo>
                  <a:cubicBezTo>
                    <a:pt x="63" y="58"/>
                    <a:pt x="64" y="55"/>
                    <a:pt x="63" y="52"/>
                  </a:cubicBezTo>
                  <a:cubicBezTo>
                    <a:pt x="61" y="48"/>
                    <a:pt x="56" y="46"/>
                    <a:pt x="52" y="45"/>
                  </a:cubicBezTo>
                  <a:cubicBezTo>
                    <a:pt x="51" y="44"/>
                    <a:pt x="51" y="43"/>
                    <a:pt x="51" y="43"/>
                  </a:cubicBezTo>
                  <a:cubicBezTo>
                    <a:pt x="50" y="40"/>
                    <a:pt x="46" y="39"/>
                    <a:pt x="44" y="38"/>
                  </a:cubicBezTo>
                  <a:cubicBezTo>
                    <a:pt x="42" y="38"/>
                    <a:pt x="40" y="37"/>
                    <a:pt x="38" y="36"/>
                  </a:cubicBezTo>
                  <a:cubicBezTo>
                    <a:pt x="35" y="35"/>
                    <a:pt x="31" y="32"/>
                    <a:pt x="28" y="30"/>
                  </a:cubicBezTo>
                  <a:cubicBezTo>
                    <a:pt x="26" y="29"/>
                    <a:pt x="25" y="27"/>
                    <a:pt x="23" y="25"/>
                  </a:cubicBezTo>
                  <a:cubicBezTo>
                    <a:pt x="22" y="25"/>
                    <a:pt x="22" y="24"/>
                    <a:pt x="21" y="23"/>
                  </a:cubicBezTo>
                  <a:cubicBezTo>
                    <a:pt x="20" y="22"/>
                    <a:pt x="19" y="20"/>
                    <a:pt x="18" y="19"/>
                  </a:cubicBezTo>
                  <a:cubicBezTo>
                    <a:pt x="16" y="18"/>
                    <a:pt x="14" y="16"/>
                    <a:pt x="13" y="14"/>
                  </a:cubicBezTo>
                  <a:cubicBezTo>
                    <a:pt x="12" y="13"/>
                    <a:pt x="12" y="12"/>
                    <a:pt x="12" y="12"/>
                  </a:cubicBezTo>
                  <a:cubicBezTo>
                    <a:pt x="11" y="9"/>
                    <a:pt x="9" y="6"/>
                    <a:pt x="6" y="4"/>
                  </a:cubicBezTo>
                  <a:cubicBezTo>
                    <a:pt x="0" y="0"/>
                    <a:pt x="0" y="0"/>
                    <a:pt x="0" y="0"/>
                  </a:cubicBezTo>
                  <a:cubicBezTo>
                    <a:pt x="2" y="7"/>
                    <a:pt x="2" y="7"/>
                    <a:pt x="2" y="7"/>
                  </a:cubicBezTo>
                  <a:cubicBezTo>
                    <a:pt x="2" y="8"/>
                    <a:pt x="3" y="11"/>
                    <a:pt x="3" y="11"/>
                  </a:cubicBezTo>
                  <a:cubicBezTo>
                    <a:pt x="3" y="14"/>
                    <a:pt x="4" y="17"/>
                    <a:pt x="5" y="20"/>
                  </a:cubicBezTo>
                  <a:cubicBezTo>
                    <a:pt x="6" y="22"/>
                    <a:pt x="6" y="24"/>
                    <a:pt x="7" y="28"/>
                  </a:cubicBezTo>
                  <a:cubicBezTo>
                    <a:pt x="10" y="27"/>
                    <a:pt x="10" y="27"/>
                    <a:pt x="10" y="27"/>
                  </a:cubicBezTo>
                  <a:cubicBezTo>
                    <a:pt x="7" y="28"/>
                    <a:pt x="7" y="28"/>
                    <a:pt x="7" y="28"/>
                  </a:cubicBezTo>
                  <a:cubicBezTo>
                    <a:pt x="9" y="37"/>
                    <a:pt x="10" y="40"/>
                    <a:pt x="11" y="42"/>
                  </a:cubicBezTo>
                  <a:cubicBezTo>
                    <a:pt x="13" y="43"/>
                    <a:pt x="14" y="43"/>
                    <a:pt x="14" y="43"/>
                  </a:cubicBezTo>
                  <a:cubicBezTo>
                    <a:pt x="15" y="43"/>
                    <a:pt x="15" y="43"/>
                    <a:pt x="16" y="43"/>
                  </a:cubicBezTo>
                  <a:cubicBezTo>
                    <a:pt x="16" y="43"/>
                    <a:pt x="17" y="43"/>
                    <a:pt x="17" y="43"/>
                  </a:cubicBezTo>
                  <a:cubicBezTo>
                    <a:pt x="19" y="43"/>
                    <a:pt x="20" y="43"/>
                    <a:pt x="21" y="45"/>
                  </a:cubicBezTo>
                  <a:cubicBezTo>
                    <a:pt x="22" y="46"/>
                    <a:pt x="22" y="48"/>
                    <a:pt x="21" y="50"/>
                  </a:cubicBezTo>
                  <a:cubicBezTo>
                    <a:pt x="21" y="52"/>
                    <a:pt x="20" y="54"/>
                    <a:pt x="21" y="55"/>
                  </a:cubicBezTo>
                  <a:cubicBezTo>
                    <a:pt x="21" y="57"/>
                    <a:pt x="22" y="60"/>
                    <a:pt x="25" y="60"/>
                  </a:cubicBezTo>
                  <a:cubicBezTo>
                    <a:pt x="26" y="60"/>
                    <a:pt x="28" y="59"/>
                    <a:pt x="29" y="59"/>
                  </a:cubicBezTo>
                  <a:cubicBezTo>
                    <a:pt x="31" y="58"/>
                    <a:pt x="33" y="58"/>
                    <a:pt x="35" y="58"/>
                  </a:cubicBezTo>
                  <a:cubicBezTo>
                    <a:pt x="36" y="58"/>
                    <a:pt x="37" y="58"/>
                    <a:pt x="38" y="58"/>
                  </a:cubicBezTo>
                  <a:cubicBezTo>
                    <a:pt x="45" y="61"/>
                    <a:pt x="45" y="67"/>
                    <a:pt x="44" y="76"/>
                  </a:cubicBezTo>
                  <a:cubicBezTo>
                    <a:pt x="43" y="83"/>
                    <a:pt x="42" y="90"/>
                    <a:pt x="49" y="93"/>
                  </a:cubicBezTo>
                  <a:cubicBezTo>
                    <a:pt x="52" y="95"/>
                    <a:pt x="54" y="95"/>
                    <a:pt x="56" y="96"/>
                  </a:cubicBezTo>
                  <a:cubicBezTo>
                    <a:pt x="61" y="96"/>
                    <a:pt x="63" y="97"/>
                    <a:pt x="65" y="105"/>
                  </a:cubicBezTo>
                  <a:cubicBezTo>
                    <a:pt x="65" y="108"/>
                    <a:pt x="65" y="111"/>
                    <a:pt x="65" y="114"/>
                  </a:cubicBezTo>
                  <a:cubicBezTo>
                    <a:pt x="65" y="118"/>
                    <a:pt x="65" y="122"/>
                    <a:pt x="66" y="127"/>
                  </a:cubicBezTo>
                  <a:cubicBezTo>
                    <a:pt x="67" y="129"/>
                    <a:pt x="67" y="132"/>
                    <a:pt x="67" y="136"/>
                  </a:cubicBezTo>
                  <a:cubicBezTo>
                    <a:pt x="68" y="141"/>
                    <a:pt x="68" y="146"/>
                    <a:pt x="70" y="150"/>
                  </a:cubicBezTo>
                  <a:cubicBezTo>
                    <a:pt x="72" y="154"/>
                    <a:pt x="75" y="154"/>
                    <a:pt x="78" y="154"/>
                  </a:cubicBezTo>
                  <a:cubicBezTo>
                    <a:pt x="79" y="155"/>
                    <a:pt x="81" y="155"/>
                    <a:pt x="83" y="156"/>
                  </a:cubicBezTo>
                  <a:cubicBezTo>
                    <a:pt x="85" y="157"/>
                    <a:pt x="86" y="158"/>
                    <a:pt x="87" y="160"/>
                  </a:cubicBezTo>
                  <a:cubicBezTo>
                    <a:pt x="88" y="161"/>
                    <a:pt x="89" y="162"/>
                    <a:pt x="90" y="163"/>
                  </a:cubicBezTo>
                  <a:cubicBezTo>
                    <a:pt x="92" y="165"/>
                    <a:pt x="94" y="166"/>
                    <a:pt x="96" y="167"/>
                  </a:cubicBezTo>
                  <a:cubicBezTo>
                    <a:pt x="100" y="169"/>
                    <a:pt x="104" y="170"/>
                    <a:pt x="104" y="176"/>
                  </a:cubicBezTo>
                  <a:cubicBezTo>
                    <a:pt x="104" y="178"/>
                    <a:pt x="104" y="179"/>
                    <a:pt x="104" y="181"/>
                  </a:cubicBezTo>
                  <a:cubicBezTo>
                    <a:pt x="103" y="183"/>
                    <a:pt x="103" y="185"/>
                    <a:pt x="104" y="188"/>
                  </a:cubicBezTo>
                  <a:cubicBezTo>
                    <a:pt x="105" y="190"/>
                    <a:pt x="106" y="191"/>
                    <a:pt x="107" y="192"/>
                  </a:cubicBezTo>
                  <a:cubicBezTo>
                    <a:pt x="108" y="194"/>
                    <a:pt x="110" y="196"/>
                    <a:pt x="110" y="199"/>
                  </a:cubicBezTo>
                  <a:cubicBezTo>
                    <a:pt x="110" y="205"/>
                    <a:pt x="106" y="207"/>
                    <a:pt x="98" y="207"/>
                  </a:cubicBezTo>
                  <a:cubicBezTo>
                    <a:pt x="94" y="207"/>
                    <a:pt x="94" y="207"/>
                    <a:pt x="94" y="207"/>
                  </a:cubicBezTo>
                  <a:cubicBezTo>
                    <a:pt x="92" y="207"/>
                    <a:pt x="90" y="207"/>
                    <a:pt x="88" y="208"/>
                  </a:cubicBezTo>
                  <a:cubicBezTo>
                    <a:pt x="85" y="209"/>
                    <a:pt x="82" y="210"/>
                    <a:pt x="78" y="211"/>
                  </a:cubicBezTo>
                  <a:cubicBezTo>
                    <a:pt x="73" y="213"/>
                    <a:pt x="68" y="216"/>
                    <a:pt x="62" y="216"/>
                  </a:cubicBezTo>
                  <a:cubicBezTo>
                    <a:pt x="56" y="216"/>
                    <a:pt x="52" y="214"/>
                    <a:pt x="47" y="211"/>
                  </a:cubicBezTo>
                  <a:cubicBezTo>
                    <a:pt x="46" y="211"/>
                    <a:pt x="44" y="210"/>
                    <a:pt x="43" y="210"/>
                  </a:cubicBezTo>
                  <a:cubicBezTo>
                    <a:pt x="38" y="208"/>
                    <a:pt x="38" y="208"/>
                    <a:pt x="38" y="208"/>
                  </a:cubicBezTo>
                  <a:cubicBezTo>
                    <a:pt x="39" y="213"/>
                    <a:pt x="39" y="213"/>
                    <a:pt x="39" y="213"/>
                  </a:cubicBezTo>
                  <a:cubicBezTo>
                    <a:pt x="39" y="215"/>
                    <a:pt x="40" y="221"/>
                    <a:pt x="39" y="222"/>
                  </a:cubicBezTo>
                  <a:cubicBezTo>
                    <a:pt x="38" y="223"/>
                    <a:pt x="37" y="223"/>
                    <a:pt x="36" y="223"/>
                  </a:cubicBezTo>
                  <a:cubicBezTo>
                    <a:pt x="36" y="223"/>
                    <a:pt x="35" y="223"/>
                    <a:pt x="34" y="223"/>
                  </a:cubicBezTo>
                  <a:cubicBezTo>
                    <a:pt x="31" y="228"/>
                    <a:pt x="31" y="228"/>
                    <a:pt x="31" y="228"/>
                  </a:cubicBezTo>
                  <a:cubicBezTo>
                    <a:pt x="33" y="230"/>
                    <a:pt x="34" y="231"/>
                    <a:pt x="34" y="234"/>
                  </a:cubicBezTo>
                  <a:cubicBezTo>
                    <a:pt x="30" y="235"/>
                    <a:pt x="27" y="237"/>
                    <a:pt x="25" y="240"/>
                  </a:cubicBezTo>
                  <a:cubicBezTo>
                    <a:pt x="24" y="241"/>
                    <a:pt x="24" y="241"/>
                    <a:pt x="24" y="241"/>
                  </a:cubicBezTo>
                  <a:cubicBezTo>
                    <a:pt x="24" y="242"/>
                    <a:pt x="24" y="242"/>
                    <a:pt x="24" y="242"/>
                  </a:cubicBezTo>
                  <a:cubicBezTo>
                    <a:pt x="26" y="255"/>
                    <a:pt x="27" y="258"/>
                    <a:pt x="28" y="259"/>
                  </a:cubicBezTo>
                  <a:cubicBezTo>
                    <a:pt x="29" y="260"/>
                    <a:pt x="31" y="261"/>
                    <a:pt x="32" y="261"/>
                  </a:cubicBezTo>
                  <a:cubicBezTo>
                    <a:pt x="34" y="262"/>
                    <a:pt x="35" y="262"/>
                    <a:pt x="36" y="263"/>
                  </a:cubicBezTo>
                  <a:cubicBezTo>
                    <a:pt x="37" y="265"/>
                    <a:pt x="37" y="266"/>
                    <a:pt x="37" y="268"/>
                  </a:cubicBezTo>
                  <a:cubicBezTo>
                    <a:pt x="37" y="269"/>
                    <a:pt x="38" y="271"/>
                    <a:pt x="38" y="272"/>
                  </a:cubicBezTo>
                  <a:cubicBezTo>
                    <a:pt x="41" y="275"/>
                    <a:pt x="44" y="275"/>
                    <a:pt x="47" y="275"/>
                  </a:cubicBezTo>
                  <a:cubicBezTo>
                    <a:pt x="49" y="275"/>
                    <a:pt x="51" y="276"/>
                    <a:pt x="53" y="277"/>
                  </a:cubicBezTo>
                  <a:cubicBezTo>
                    <a:pt x="57" y="279"/>
                    <a:pt x="58" y="282"/>
                    <a:pt x="58" y="286"/>
                  </a:cubicBezTo>
                  <a:cubicBezTo>
                    <a:pt x="59" y="287"/>
                    <a:pt x="59" y="289"/>
                    <a:pt x="59" y="290"/>
                  </a:cubicBezTo>
                  <a:cubicBezTo>
                    <a:pt x="59" y="290"/>
                    <a:pt x="59" y="290"/>
                    <a:pt x="59" y="290"/>
                  </a:cubicBezTo>
                  <a:cubicBezTo>
                    <a:pt x="61" y="298"/>
                    <a:pt x="63" y="300"/>
                    <a:pt x="64" y="301"/>
                  </a:cubicBezTo>
                  <a:cubicBezTo>
                    <a:pt x="67" y="303"/>
                    <a:pt x="67" y="303"/>
                    <a:pt x="67" y="303"/>
                  </a:cubicBezTo>
                  <a:cubicBezTo>
                    <a:pt x="68" y="299"/>
                    <a:pt x="68" y="299"/>
                    <a:pt x="68" y="299"/>
                  </a:cubicBezTo>
                  <a:cubicBezTo>
                    <a:pt x="69" y="299"/>
                    <a:pt x="69" y="298"/>
                    <a:pt x="69" y="297"/>
                  </a:cubicBezTo>
                  <a:cubicBezTo>
                    <a:pt x="70" y="294"/>
                    <a:pt x="71" y="293"/>
                    <a:pt x="72" y="292"/>
                  </a:cubicBezTo>
                  <a:cubicBezTo>
                    <a:pt x="72" y="292"/>
                    <a:pt x="72" y="292"/>
                    <a:pt x="72" y="292"/>
                  </a:cubicBezTo>
                  <a:cubicBezTo>
                    <a:pt x="74" y="292"/>
                    <a:pt x="75" y="294"/>
                    <a:pt x="76" y="294"/>
                  </a:cubicBezTo>
                  <a:cubicBezTo>
                    <a:pt x="77" y="295"/>
                    <a:pt x="78" y="299"/>
                    <a:pt x="79" y="303"/>
                  </a:cubicBezTo>
                  <a:cubicBezTo>
                    <a:pt x="79" y="306"/>
                    <a:pt x="80" y="309"/>
                    <a:pt x="81" y="310"/>
                  </a:cubicBezTo>
                  <a:cubicBezTo>
                    <a:pt x="81" y="311"/>
                    <a:pt x="81" y="311"/>
                    <a:pt x="81" y="311"/>
                  </a:cubicBezTo>
                  <a:cubicBezTo>
                    <a:pt x="84" y="316"/>
                    <a:pt x="85" y="316"/>
                    <a:pt x="90" y="316"/>
                  </a:cubicBezTo>
                  <a:cubicBezTo>
                    <a:pt x="92" y="316"/>
                    <a:pt x="92" y="316"/>
                    <a:pt x="92" y="316"/>
                  </a:cubicBezTo>
                  <a:cubicBezTo>
                    <a:pt x="93" y="316"/>
                    <a:pt x="94" y="316"/>
                    <a:pt x="95" y="316"/>
                  </a:cubicBezTo>
                  <a:cubicBezTo>
                    <a:pt x="99" y="316"/>
                    <a:pt x="101" y="315"/>
                    <a:pt x="105" y="313"/>
                  </a:cubicBezTo>
                  <a:cubicBezTo>
                    <a:pt x="107" y="312"/>
                    <a:pt x="107" y="312"/>
                    <a:pt x="107" y="312"/>
                  </a:cubicBezTo>
                  <a:cubicBezTo>
                    <a:pt x="109" y="310"/>
                    <a:pt x="111" y="309"/>
                    <a:pt x="113" y="309"/>
                  </a:cubicBezTo>
                  <a:cubicBezTo>
                    <a:pt x="114" y="309"/>
                    <a:pt x="116" y="310"/>
                    <a:pt x="119" y="311"/>
                  </a:cubicBezTo>
                  <a:cubicBezTo>
                    <a:pt x="119" y="312"/>
                    <a:pt x="119" y="312"/>
                    <a:pt x="119" y="312"/>
                  </a:cubicBezTo>
                  <a:cubicBezTo>
                    <a:pt x="124" y="316"/>
                    <a:pt x="128" y="319"/>
                    <a:pt x="130" y="320"/>
                  </a:cubicBezTo>
                  <a:cubicBezTo>
                    <a:pt x="135" y="322"/>
                    <a:pt x="135" y="322"/>
                    <a:pt x="135" y="322"/>
                  </a:cubicBezTo>
                  <a:cubicBezTo>
                    <a:pt x="135" y="315"/>
                    <a:pt x="135" y="315"/>
                    <a:pt x="135" y="315"/>
                  </a:cubicBezTo>
                  <a:cubicBezTo>
                    <a:pt x="136" y="308"/>
                    <a:pt x="136" y="300"/>
                    <a:pt x="134" y="294"/>
                  </a:cubicBezTo>
                  <a:cubicBezTo>
                    <a:pt x="132" y="291"/>
                    <a:pt x="130" y="289"/>
                    <a:pt x="128" y="286"/>
                  </a:cubicBezTo>
                  <a:cubicBezTo>
                    <a:pt x="126" y="283"/>
                    <a:pt x="123" y="280"/>
                    <a:pt x="123" y="275"/>
                  </a:cubicBezTo>
                  <a:cubicBezTo>
                    <a:pt x="123" y="270"/>
                    <a:pt x="125" y="264"/>
                    <a:pt x="129" y="263"/>
                  </a:cubicBezTo>
                  <a:cubicBezTo>
                    <a:pt x="130" y="263"/>
                    <a:pt x="130" y="263"/>
                    <a:pt x="131" y="263"/>
                  </a:cubicBezTo>
                  <a:cubicBezTo>
                    <a:pt x="133" y="263"/>
                    <a:pt x="135" y="264"/>
                    <a:pt x="137" y="267"/>
                  </a:cubicBezTo>
                  <a:cubicBezTo>
                    <a:pt x="140" y="271"/>
                    <a:pt x="139" y="274"/>
                    <a:pt x="139" y="278"/>
                  </a:cubicBezTo>
                  <a:cubicBezTo>
                    <a:pt x="138" y="282"/>
                    <a:pt x="138" y="286"/>
                    <a:pt x="142" y="291"/>
                  </a:cubicBezTo>
                  <a:cubicBezTo>
                    <a:pt x="146" y="295"/>
                    <a:pt x="149" y="297"/>
                    <a:pt x="154" y="297"/>
                  </a:cubicBezTo>
                  <a:cubicBezTo>
                    <a:pt x="156" y="297"/>
                    <a:pt x="158" y="297"/>
                    <a:pt x="161" y="296"/>
                  </a:cubicBezTo>
                  <a:cubicBezTo>
                    <a:pt x="165" y="293"/>
                    <a:pt x="170" y="291"/>
                    <a:pt x="174" y="289"/>
                  </a:cubicBezTo>
                  <a:cubicBezTo>
                    <a:pt x="201" y="275"/>
                    <a:pt x="228" y="262"/>
                    <a:pt x="253" y="249"/>
                  </a:cubicBezTo>
                  <a:cubicBezTo>
                    <a:pt x="266" y="242"/>
                    <a:pt x="279" y="236"/>
                    <a:pt x="292" y="229"/>
                  </a:cubicBezTo>
                  <a:cubicBezTo>
                    <a:pt x="302" y="249"/>
                    <a:pt x="302" y="249"/>
                    <a:pt x="302" y="249"/>
                  </a:cubicBezTo>
                  <a:cubicBezTo>
                    <a:pt x="305" y="246"/>
                    <a:pt x="305" y="246"/>
                    <a:pt x="305" y="246"/>
                  </a:cubicBezTo>
                  <a:cubicBezTo>
                    <a:pt x="307" y="244"/>
                    <a:pt x="309" y="242"/>
                    <a:pt x="310" y="240"/>
                  </a:cubicBezTo>
                  <a:cubicBezTo>
                    <a:pt x="313" y="232"/>
                    <a:pt x="316" y="225"/>
                    <a:pt x="318" y="219"/>
                  </a:cubicBezTo>
                  <a:cubicBezTo>
                    <a:pt x="319" y="215"/>
                    <a:pt x="320" y="211"/>
                    <a:pt x="320" y="207"/>
                  </a:cubicBezTo>
                  <a:close/>
                  <a:moveTo>
                    <a:pt x="201" y="212"/>
                  </a:moveTo>
                  <a:cubicBezTo>
                    <a:pt x="201" y="206"/>
                    <a:pt x="201" y="202"/>
                    <a:pt x="204" y="198"/>
                  </a:cubicBezTo>
                  <a:cubicBezTo>
                    <a:pt x="205" y="197"/>
                    <a:pt x="207" y="196"/>
                    <a:pt x="208" y="195"/>
                  </a:cubicBezTo>
                  <a:cubicBezTo>
                    <a:pt x="208" y="194"/>
                    <a:pt x="209" y="193"/>
                    <a:pt x="210" y="192"/>
                  </a:cubicBezTo>
                  <a:cubicBezTo>
                    <a:pt x="211" y="191"/>
                    <a:pt x="213" y="189"/>
                    <a:pt x="214" y="187"/>
                  </a:cubicBezTo>
                  <a:cubicBezTo>
                    <a:pt x="214" y="188"/>
                    <a:pt x="214" y="188"/>
                    <a:pt x="214" y="189"/>
                  </a:cubicBezTo>
                  <a:cubicBezTo>
                    <a:pt x="214" y="190"/>
                    <a:pt x="214" y="191"/>
                    <a:pt x="214" y="192"/>
                  </a:cubicBezTo>
                  <a:cubicBezTo>
                    <a:pt x="213" y="195"/>
                    <a:pt x="212" y="197"/>
                    <a:pt x="209" y="199"/>
                  </a:cubicBezTo>
                  <a:cubicBezTo>
                    <a:pt x="208" y="200"/>
                    <a:pt x="207" y="200"/>
                    <a:pt x="206" y="202"/>
                  </a:cubicBezTo>
                  <a:cubicBezTo>
                    <a:pt x="203" y="205"/>
                    <a:pt x="203" y="209"/>
                    <a:pt x="202" y="212"/>
                  </a:cubicBezTo>
                  <a:cubicBezTo>
                    <a:pt x="202" y="214"/>
                    <a:pt x="202" y="215"/>
                    <a:pt x="201" y="216"/>
                  </a:cubicBezTo>
                  <a:cubicBezTo>
                    <a:pt x="201" y="216"/>
                    <a:pt x="201" y="215"/>
                    <a:pt x="201" y="214"/>
                  </a:cubicBezTo>
                  <a:cubicBezTo>
                    <a:pt x="201" y="213"/>
                    <a:pt x="201" y="213"/>
                    <a:pt x="201" y="21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29" name="Freeform 31"/>
            <p:cNvSpPr>
              <a:spLocks/>
            </p:cNvSpPr>
            <p:nvPr/>
          </p:nvSpPr>
          <p:spPr bwMode="auto">
            <a:xfrm>
              <a:off x="5547908" y="1968248"/>
              <a:ext cx="36807" cy="39675"/>
            </a:xfrm>
            <a:custGeom>
              <a:avLst/>
              <a:gdLst>
                <a:gd name="T0" fmla="*/ 9 w 10"/>
                <a:gd name="T1" fmla="*/ 4 h 12"/>
                <a:gd name="T2" fmla="*/ 7 w 10"/>
                <a:gd name="T3" fmla="*/ 3 h 12"/>
                <a:gd name="T4" fmla="*/ 7 w 10"/>
                <a:gd name="T5" fmla="*/ 0 h 12"/>
                <a:gd name="T6" fmla="*/ 0 w 10"/>
                <a:gd name="T7" fmla="*/ 7 h 12"/>
                <a:gd name="T8" fmla="*/ 1 w 10"/>
                <a:gd name="T9" fmla="*/ 11 h 12"/>
                <a:gd name="T10" fmla="*/ 5 w 10"/>
                <a:gd name="T11" fmla="*/ 12 h 12"/>
                <a:gd name="T12" fmla="*/ 5 w 10"/>
                <a:gd name="T13" fmla="*/ 9 h 12"/>
                <a:gd name="T14" fmla="*/ 5 w 10"/>
                <a:gd name="T15" fmla="*/ 9 h 12"/>
                <a:gd name="T16" fmla="*/ 9 w 10"/>
                <a:gd name="T17"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2">
                  <a:moveTo>
                    <a:pt x="9" y="4"/>
                  </a:moveTo>
                  <a:cubicBezTo>
                    <a:pt x="9" y="3"/>
                    <a:pt x="8" y="3"/>
                    <a:pt x="7" y="3"/>
                  </a:cubicBezTo>
                  <a:cubicBezTo>
                    <a:pt x="7" y="0"/>
                    <a:pt x="7" y="0"/>
                    <a:pt x="7" y="0"/>
                  </a:cubicBezTo>
                  <a:cubicBezTo>
                    <a:pt x="4" y="0"/>
                    <a:pt x="0" y="4"/>
                    <a:pt x="0" y="7"/>
                  </a:cubicBezTo>
                  <a:cubicBezTo>
                    <a:pt x="0" y="9"/>
                    <a:pt x="0" y="10"/>
                    <a:pt x="1" y="11"/>
                  </a:cubicBezTo>
                  <a:cubicBezTo>
                    <a:pt x="2" y="11"/>
                    <a:pt x="4" y="12"/>
                    <a:pt x="5" y="12"/>
                  </a:cubicBezTo>
                  <a:cubicBezTo>
                    <a:pt x="5" y="9"/>
                    <a:pt x="5" y="9"/>
                    <a:pt x="5" y="9"/>
                  </a:cubicBezTo>
                  <a:cubicBezTo>
                    <a:pt x="5" y="9"/>
                    <a:pt x="5" y="9"/>
                    <a:pt x="5" y="9"/>
                  </a:cubicBezTo>
                  <a:cubicBezTo>
                    <a:pt x="8" y="9"/>
                    <a:pt x="10" y="7"/>
                    <a:pt x="9" y="4"/>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0" name="Freeform 32"/>
            <p:cNvSpPr>
              <a:spLocks/>
            </p:cNvSpPr>
            <p:nvPr/>
          </p:nvSpPr>
          <p:spPr bwMode="auto">
            <a:xfrm>
              <a:off x="7043355" y="3111396"/>
              <a:ext cx="61345" cy="55794"/>
            </a:xfrm>
            <a:custGeom>
              <a:avLst/>
              <a:gdLst>
                <a:gd name="T0" fmla="*/ 13 w 17"/>
                <a:gd name="T1" fmla="*/ 0 h 17"/>
                <a:gd name="T2" fmla="*/ 10 w 17"/>
                <a:gd name="T3" fmla="*/ 1 h 17"/>
                <a:gd name="T4" fmla="*/ 2 w 17"/>
                <a:gd name="T5" fmla="*/ 10 h 17"/>
                <a:gd name="T6" fmla="*/ 1 w 17"/>
                <a:gd name="T7" fmla="*/ 16 h 17"/>
                <a:gd name="T8" fmla="*/ 4 w 17"/>
                <a:gd name="T9" fmla="*/ 17 h 17"/>
                <a:gd name="T10" fmla="*/ 8 w 17"/>
                <a:gd name="T11" fmla="*/ 16 h 17"/>
                <a:gd name="T12" fmla="*/ 11 w 17"/>
                <a:gd name="T13" fmla="*/ 11 h 17"/>
                <a:gd name="T14" fmla="*/ 12 w 17"/>
                <a:gd name="T15" fmla="*/ 10 h 17"/>
                <a:gd name="T16" fmla="*/ 12 w 17"/>
                <a:gd name="T17" fmla="*/ 10 h 17"/>
                <a:gd name="T18" fmla="*/ 17 w 17"/>
                <a:gd name="T19" fmla="*/ 4 h 17"/>
                <a:gd name="T20" fmla="*/ 13 w 17"/>
                <a:gd name="T2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17">
                  <a:moveTo>
                    <a:pt x="13" y="0"/>
                  </a:moveTo>
                  <a:cubicBezTo>
                    <a:pt x="12" y="0"/>
                    <a:pt x="11" y="1"/>
                    <a:pt x="10" y="1"/>
                  </a:cubicBezTo>
                  <a:cubicBezTo>
                    <a:pt x="7" y="3"/>
                    <a:pt x="3" y="7"/>
                    <a:pt x="2" y="10"/>
                  </a:cubicBezTo>
                  <a:cubicBezTo>
                    <a:pt x="0" y="12"/>
                    <a:pt x="0" y="14"/>
                    <a:pt x="1" y="16"/>
                  </a:cubicBezTo>
                  <a:cubicBezTo>
                    <a:pt x="2" y="17"/>
                    <a:pt x="3" y="17"/>
                    <a:pt x="4" y="17"/>
                  </a:cubicBezTo>
                  <a:cubicBezTo>
                    <a:pt x="6" y="17"/>
                    <a:pt x="7" y="17"/>
                    <a:pt x="8" y="16"/>
                  </a:cubicBezTo>
                  <a:cubicBezTo>
                    <a:pt x="10" y="15"/>
                    <a:pt x="11" y="13"/>
                    <a:pt x="11" y="11"/>
                  </a:cubicBezTo>
                  <a:cubicBezTo>
                    <a:pt x="12" y="11"/>
                    <a:pt x="12" y="10"/>
                    <a:pt x="12" y="10"/>
                  </a:cubicBezTo>
                  <a:cubicBezTo>
                    <a:pt x="12" y="10"/>
                    <a:pt x="12" y="10"/>
                    <a:pt x="12" y="10"/>
                  </a:cubicBezTo>
                  <a:cubicBezTo>
                    <a:pt x="16" y="9"/>
                    <a:pt x="17" y="7"/>
                    <a:pt x="17" y="4"/>
                  </a:cubicBezTo>
                  <a:cubicBezTo>
                    <a:pt x="17" y="0"/>
                    <a:pt x="14" y="0"/>
                    <a:pt x="13"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1" name="Freeform 33"/>
            <p:cNvSpPr>
              <a:spLocks/>
            </p:cNvSpPr>
            <p:nvPr/>
          </p:nvSpPr>
          <p:spPr bwMode="auto">
            <a:xfrm>
              <a:off x="7097884" y="3085359"/>
              <a:ext cx="46349" cy="35956"/>
            </a:xfrm>
            <a:custGeom>
              <a:avLst/>
              <a:gdLst>
                <a:gd name="T0" fmla="*/ 12 w 13"/>
                <a:gd name="T1" fmla="*/ 2 h 11"/>
                <a:gd name="T2" fmla="*/ 7 w 13"/>
                <a:gd name="T3" fmla="*/ 0 h 11"/>
                <a:gd name="T4" fmla="*/ 0 w 13"/>
                <a:gd name="T5" fmla="*/ 4 h 11"/>
                <a:gd name="T6" fmla="*/ 1 w 13"/>
                <a:gd name="T7" fmla="*/ 9 h 11"/>
                <a:gd name="T8" fmla="*/ 6 w 13"/>
                <a:gd name="T9" fmla="*/ 11 h 11"/>
                <a:gd name="T10" fmla="*/ 6 w 13"/>
                <a:gd name="T11" fmla="*/ 11 h 11"/>
                <a:gd name="T12" fmla="*/ 13 w 13"/>
                <a:gd name="T13" fmla="*/ 5 h 11"/>
                <a:gd name="T14" fmla="*/ 12 w 13"/>
                <a:gd name="T15" fmla="*/ 2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1">
                  <a:moveTo>
                    <a:pt x="12" y="2"/>
                  </a:moveTo>
                  <a:cubicBezTo>
                    <a:pt x="11" y="1"/>
                    <a:pt x="10" y="0"/>
                    <a:pt x="7" y="0"/>
                  </a:cubicBezTo>
                  <a:cubicBezTo>
                    <a:pt x="5" y="0"/>
                    <a:pt x="1" y="1"/>
                    <a:pt x="0" y="4"/>
                  </a:cubicBezTo>
                  <a:cubicBezTo>
                    <a:pt x="0" y="5"/>
                    <a:pt x="0" y="7"/>
                    <a:pt x="1" y="9"/>
                  </a:cubicBezTo>
                  <a:cubicBezTo>
                    <a:pt x="2" y="10"/>
                    <a:pt x="4" y="11"/>
                    <a:pt x="6" y="11"/>
                  </a:cubicBezTo>
                  <a:cubicBezTo>
                    <a:pt x="6" y="11"/>
                    <a:pt x="6" y="11"/>
                    <a:pt x="6" y="11"/>
                  </a:cubicBezTo>
                  <a:cubicBezTo>
                    <a:pt x="9" y="10"/>
                    <a:pt x="12" y="8"/>
                    <a:pt x="13" y="5"/>
                  </a:cubicBezTo>
                  <a:cubicBezTo>
                    <a:pt x="13" y="4"/>
                    <a:pt x="13" y="3"/>
                    <a:pt x="12"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2" name="Freeform 34"/>
            <p:cNvSpPr>
              <a:spLocks/>
            </p:cNvSpPr>
            <p:nvPr/>
          </p:nvSpPr>
          <p:spPr bwMode="auto">
            <a:xfrm>
              <a:off x="5551998" y="2051318"/>
              <a:ext cx="83156" cy="78111"/>
            </a:xfrm>
            <a:custGeom>
              <a:avLst/>
              <a:gdLst>
                <a:gd name="T0" fmla="*/ 22 w 23"/>
                <a:gd name="T1" fmla="*/ 15 h 24"/>
                <a:gd name="T2" fmla="*/ 18 w 23"/>
                <a:gd name="T3" fmla="*/ 9 h 24"/>
                <a:gd name="T4" fmla="*/ 14 w 23"/>
                <a:gd name="T5" fmla="*/ 8 h 24"/>
                <a:gd name="T6" fmla="*/ 14 w 23"/>
                <a:gd name="T7" fmla="*/ 8 h 24"/>
                <a:gd name="T8" fmla="*/ 13 w 23"/>
                <a:gd name="T9" fmla="*/ 8 h 24"/>
                <a:gd name="T10" fmla="*/ 13 w 23"/>
                <a:gd name="T11" fmla="*/ 6 h 24"/>
                <a:gd name="T12" fmla="*/ 11 w 23"/>
                <a:gd name="T13" fmla="*/ 3 h 24"/>
                <a:gd name="T14" fmla="*/ 6 w 23"/>
                <a:gd name="T15" fmla="*/ 0 h 24"/>
                <a:gd name="T16" fmla="*/ 2 w 23"/>
                <a:gd name="T17" fmla="*/ 2 h 24"/>
                <a:gd name="T18" fmla="*/ 0 w 23"/>
                <a:gd name="T19" fmla="*/ 6 h 24"/>
                <a:gd name="T20" fmla="*/ 4 w 23"/>
                <a:gd name="T21" fmla="*/ 11 h 24"/>
                <a:gd name="T22" fmla="*/ 4 w 23"/>
                <a:gd name="T23" fmla="*/ 11 h 24"/>
                <a:gd name="T24" fmla="*/ 1 w 23"/>
                <a:gd name="T25" fmla="*/ 17 h 24"/>
                <a:gd name="T26" fmla="*/ 2 w 23"/>
                <a:gd name="T27" fmla="*/ 21 h 24"/>
                <a:gd name="T28" fmla="*/ 7 w 23"/>
                <a:gd name="T29" fmla="*/ 23 h 24"/>
                <a:gd name="T30" fmla="*/ 9 w 23"/>
                <a:gd name="T31" fmla="*/ 23 h 24"/>
                <a:gd name="T32" fmla="*/ 12 w 23"/>
                <a:gd name="T33" fmla="*/ 23 h 24"/>
                <a:gd name="T34" fmla="*/ 15 w 23"/>
                <a:gd name="T35" fmla="*/ 24 h 24"/>
                <a:gd name="T36" fmla="*/ 15 w 23"/>
                <a:gd name="T37" fmla="*/ 24 h 24"/>
                <a:gd name="T38" fmla="*/ 21 w 23"/>
                <a:gd name="T39" fmla="*/ 21 h 24"/>
                <a:gd name="T40" fmla="*/ 22 w 23"/>
                <a:gd name="T41" fmla="*/ 1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 h="24">
                  <a:moveTo>
                    <a:pt x="22" y="15"/>
                  </a:moveTo>
                  <a:cubicBezTo>
                    <a:pt x="22" y="12"/>
                    <a:pt x="20" y="10"/>
                    <a:pt x="18" y="9"/>
                  </a:cubicBezTo>
                  <a:cubicBezTo>
                    <a:pt x="17" y="8"/>
                    <a:pt x="15" y="8"/>
                    <a:pt x="14" y="8"/>
                  </a:cubicBezTo>
                  <a:cubicBezTo>
                    <a:pt x="14" y="8"/>
                    <a:pt x="14" y="8"/>
                    <a:pt x="14" y="8"/>
                  </a:cubicBezTo>
                  <a:cubicBezTo>
                    <a:pt x="14" y="8"/>
                    <a:pt x="13" y="8"/>
                    <a:pt x="13" y="8"/>
                  </a:cubicBezTo>
                  <a:cubicBezTo>
                    <a:pt x="13" y="7"/>
                    <a:pt x="13" y="7"/>
                    <a:pt x="13" y="6"/>
                  </a:cubicBezTo>
                  <a:cubicBezTo>
                    <a:pt x="13" y="5"/>
                    <a:pt x="12" y="4"/>
                    <a:pt x="11" y="3"/>
                  </a:cubicBezTo>
                  <a:cubicBezTo>
                    <a:pt x="10" y="1"/>
                    <a:pt x="8" y="0"/>
                    <a:pt x="6" y="0"/>
                  </a:cubicBezTo>
                  <a:cubicBezTo>
                    <a:pt x="5" y="0"/>
                    <a:pt x="3" y="0"/>
                    <a:pt x="2" y="2"/>
                  </a:cubicBezTo>
                  <a:cubicBezTo>
                    <a:pt x="0" y="3"/>
                    <a:pt x="0" y="5"/>
                    <a:pt x="0" y="6"/>
                  </a:cubicBezTo>
                  <a:cubicBezTo>
                    <a:pt x="0" y="8"/>
                    <a:pt x="2" y="10"/>
                    <a:pt x="4" y="11"/>
                  </a:cubicBezTo>
                  <a:cubicBezTo>
                    <a:pt x="4" y="11"/>
                    <a:pt x="4" y="11"/>
                    <a:pt x="4" y="11"/>
                  </a:cubicBezTo>
                  <a:cubicBezTo>
                    <a:pt x="2" y="12"/>
                    <a:pt x="1" y="14"/>
                    <a:pt x="1" y="17"/>
                  </a:cubicBezTo>
                  <a:cubicBezTo>
                    <a:pt x="1" y="19"/>
                    <a:pt x="1" y="20"/>
                    <a:pt x="2" y="21"/>
                  </a:cubicBezTo>
                  <a:cubicBezTo>
                    <a:pt x="4" y="23"/>
                    <a:pt x="6" y="23"/>
                    <a:pt x="7" y="23"/>
                  </a:cubicBezTo>
                  <a:cubicBezTo>
                    <a:pt x="7" y="23"/>
                    <a:pt x="9" y="23"/>
                    <a:pt x="9" y="23"/>
                  </a:cubicBezTo>
                  <a:cubicBezTo>
                    <a:pt x="10" y="23"/>
                    <a:pt x="11" y="23"/>
                    <a:pt x="12" y="23"/>
                  </a:cubicBezTo>
                  <a:cubicBezTo>
                    <a:pt x="13" y="24"/>
                    <a:pt x="14" y="24"/>
                    <a:pt x="15" y="24"/>
                  </a:cubicBezTo>
                  <a:cubicBezTo>
                    <a:pt x="15" y="24"/>
                    <a:pt x="15" y="24"/>
                    <a:pt x="15" y="24"/>
                  </a:cubicBezTo>
                  <a:cubicBezTo>
                    <a:pt x="18" y="24"/>
                    <a:pt x="20" y="23"/>
                    <a:pt x="21" y="21"/>
                  </a:cubicBezTo>
                  <a:cubicBezTo>
                    <a:pt x="22" y="19"/>
                    <a:pt x="23" y="17"/>
                    <a:pt x="22" y="15"/>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3" name="Freeform 35"/>
            <p:cNvSpPr>
              <a:spLocks/>
            </p:cNvSpPr>
            <p:nvPr/>
          </p:nvSpPr>
          <p:spPr bwMode="auto">
            <a:xfrm>
              <a:off x="6772075" y="3397802"/>
              <a:ext cx="57255" cy="59513"/>
            </a:xfrm>
            <a:custGeom>
              <a:avLst/>
              <a:gdLst>
                <a:gd name="T0" fmla="*/ 14 w 16"/>
                <a:gd name="T1" fmla="*/ 3 h 18"/>
                <a:gd name="T2" fmla="*/ 10 w 16"/>
                <a:gd name="T3" fmla="*/ 0 h 18"/>
                <a:gd name="T4" fmla="*/ 7 w 16"/>
                <a:gd name="T5" fmla="*/ 1 h 18"/>
                <a:gd name="T6" fmla="*/ 1 w 16"/>
                <a:gd name="T7" fmla="*/ 10 h 18"/>
                <a:gd name="T8" fmla="*/ 2 w 16"/>
                <a:gd name="T9" fmla="*/ 16 h 18"/>
                <a:gd name="T10" fmla="*/ 6 w 16"/>
                <a:gd name="T11" fmla="*/ 18 h 18"/>
                <a:gd name="T12" fmla="*/ 9 w 16"/>
                <a:gd name="T13" fmla="*/ 16 h 18"/>
                <a:gd name="T14" fmla="*/ 15 w 16"/>
                <a:gd name="T15" fmla="*/ 9 h 18"/>
                <a:gd name="T16" fmla="*/ 14 w 16"/>
                <a:gd name="T17"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8">
                  <a:moveTo>
                    <a:pt x="14" y="3"/>
                  </a:moveTo>
                  <a:cubicBezTo>
                    <a:pt x="13" y="1"/>
                    <a:pt x="11" y="0"/>
                    <a:pt x="10" y="0"/>
                  </a:cubicBezTo>
                  <a:cubicBezTo>
                    <a:pt x="9" y="0"/>
                    <a:pt x="8" y="1"/>
                    <a:pt x="7" y="1"/>
                  </a:cubicBezTo>
                  <a:cubicBezTo>
                    <a:pt x="4" y="2"/>
                    <a:pt x="1" y="8"/>
                    <a:pt x="1" y="10"/>
                  </a:cubicBezTo>
                  <a:cubicBezTo>
                    <a:pt x="0" y="12"/>
                    <a:pt x="1" y="15"/>
                    <a:pt x="2" y="16"/>
                  </a:cubicBezTo>
                  <a:cubicBezTo>
                    <a:pt x="3" y="17"/>
                    <a:pt x="4" y="18"/>
                    <a:pt x="6" y="18"/>
                  </a:cubicBezTo>
                  <a:cubicBezTo>
                    <a:pt x="7" y="18"/>
                    <a:pt x="8" y="17"/>
                    <a:pt x="9" y="16"/>
                  </a:cubicBezTo>
                  <a:cubicBezTo>
                    <a:pt x="12" y="15"/>
                    <a:pt x="14" y="12"/>
                    <a:pt x="15" y="9"/>
                  </a:cubicBezTo>
                  <a:cubicBezTo>
                    <a:pt x="16" y="7"/>
                    <a:pt x="16" y="5"/>
                    <a:pt x="14" y="3"/>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4" name="Freeform 36"/>
            <p:cNvSpPr>
              <a:spLocks/>
            </p:cNvSpPr>
            <p:nvPr/>
          </p:nvSpPr>
          <p:spPr bwMode="auto">
            <a:xfrm>
              <a:off x="4939914" y="2119510"/>
              <a:ext cx="61345" cy="33476"/>
            </a:xfrm>
            <a:custGeom>
              <a:avLst/>
              <a:gdLst>
                <a:gd name="T0" fmla="*/ 16 w 17"/>
                <a:gd name="T1" fmla="*/ 2 h 10"/>
                <a:gd name="T2" fmla="*/ 13 w 17"/>
                <a:gd name="T3" fmla="*/ 1 h 10"/>
                <a:gd name="T4" fmla="*/ 10 w 17"/>
                <a:gd name="T5" fmla="*/ 1 h 10"/>
                <a:gd name="T6" fmla="*/ 10 w 17"/>
                <a:gd name="T7" fmla="*/ 2 h 10"/>
                <a:gd name="T8" fmla="*/ 9 w 17"/>
                <a:gd name="T9" fmla="*/ 1 h 10"/>
                <a:gd name="T10" fmla="*/ 5 w 17"/>
                <a:gd name="T11" fmla="*/ 0 h 10"/>
                <a:gd name="T12" fmla="*/ 4 w 17"/>
                <a:gd name="T13" fmla="*/ 0 h 10"/>
                <a:gd name="T14" fmla="*/ 0 w 17"/>
                <a:gd name="T15" fmla="*/ 3 h 10"/>
                <a:gd name="T16" fmla="*/ 1 w 17"/>
                <a:gd name="T17" fmla="*/ 8 h 10"/>
                <a:gd name="T18" fmla="*/ 6 w 17"/>
                <a:gd name="T19" fmla="*/ 10 h 10"/>
                <a:gd name="T20" fmla="*/ 6 w 17"/>
                <a:gd name="T21" fmla="*/ 10 h 10"/>
                <a:gd name="T22" fmla="*/ 7 w 17"/>
                <a:gd name="T23" fmla="*/ 10 h 10"/>
                <a:gd name="T24" fmla="*/ 10 w 17"/>
                <a:gd name="T25" fmla="*/ 10 h 10"/>
                <a:gd name="T26" fmla="*/ 17 w 17"/>
                <a:gd name="T27" fmla="*/ 6 h 10"/>
                <a:gd name="T28" fmla="*/ 16 w 17"/>
                <a:gd name="T2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 h="10">
                  <a:moveTo>
                    <a:pt x="16" y="2"/>
                  </a:moveTo>
                  <a:cubicBezTo>
                    <a:pt x="16" y="2"/>
                    <a:pt x="15" y="1"/>
                    <a:pt x="13" y="1"/>
                  </a:cubicBezTo>
                  <a:cubicBezTo>
                    <a:pt x="12" y="1"/>
                    <a:pt x="11" y="1"/>
                    <a:pt x="10" y="1"/>
                  </a:cubicBezTo>
                  <a:cubicBezTo>
                    <a:pt x="10" y="2"/>
                    <a:pt x="10" y="2"/>
                    <a:pt x="10" y="2"/>
                  </a:cubicBezTo>
                  <a:cubicBezTo>
                    <a:pt x="9" y="2"/>
                    <a:pt x="9" y="1"/>
                    <a:pt x="9" y="1"/>
                  </a:cubicBezTo>
                  <a:cubicBezTo>
                    <a:pt x="8" y="1"/>
                    <a:pt x="7" y="0"/>
                    <a:pt x="5" y="0"/>
                  </a:cubicBezTo>
                  <a:cubicBezTo>
                    <a:pt x="5" y="0"/>
                    <a:pt x="4" y="0"/>
                    <a:pt x="4" y="0"/>
                  </a:cubicBezTo>
                  <a:cubicBezTo>
                    <a:pt x="2" y="1"/>
                    <a:pt x="1" y="2"/>
                    <a:pt x="0" y="3"/>
                  </a:cubicBezTo>
                  <a:cubicBezTo>
                    <a:pt x="0" y="5"/>
                    <a:pt x="0" y="7"/>
                    <a:pt x="1" y="8"/>
                  </a:cubicBezTo>
                  <a:cubicBezTo>
                    <a:pt x="2" y="10"/>
                    <a:pt x="5" y="10"/>
                    <a:pt x="6" y="10"/>
                  </a:cubicBezTo>
                  <a:cubicBezTo>
                    <a:pt x="6" y="10"/>
                    <a:pt x="6" y="10"/>
                    <a:pt x="6" y="10"/>
                  </a:cubicBezTo>
                  <a:cubicBezTo>
                    <a:pt x="7" y="10"/>
                    <a:pt x="7" y="10"/>
                    <a:pt x="7" y="10"/>
                  </a:cubicBezTo>
                  <a:cubicBezTo>
                    <a:pt x="8" y="10"/>
                    <a:pt x="9" y="10"/>
                    <a:pt x="10" y="10"/>
                  </a:cubicBezTo>
                  <a:cubicBezTo>
                    <a:pt x="15" y="10"/>
                    <a:pt x="17" y="8"/>
                    <a:pt x="17" y="6"/>
                  </a:cubicBezTo>
                  <a:cubicBezTo>
                    <a:pt x="17" y="4"/>
                    <a:pt x="17" y="3"/>
                    <a:pt x="16"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5" name="Freeform 37"/>
            <p:cNvSpPr>
              <a:spLocks/>
            </p:cNvSpPr>
            <p:nvPr/>
          </p:nvSpPr>
          <p:spPr bwMode="auto">
            <a:xfrm>
              <a:off x="4682266" y="2069916"/>
              <a:ext cx="87246" cy="66952"/>
            </a:xfrm>
            <a:custGeom>
              <a:avLst/>
              <a:gdLst>
                <a:gd name="T0" fmla="*/ 23 w 24"/>
                <a:gd name="T1" fmla="*/ 8 h 20"/>
                <a:gd name="T2" fmla="*/ 12 w 24"/>
                <a:gd name="T3" fmla="*/ 0 h 20"/>
                <a:gd name="T4" fmla="*/ 11 w 24"/>
                <a:gd name="T5" fmla="*/ 0 h 20"/>
                <a:gd name="T6" fmla="*/ 3 w 24"/>
                <a:gd name="T7" fmla="*/ 3 h 20"/>
                <a:gd name="T8" fmla="*/ 0 w 24"/>
                <a:gd name="T9" fmla="*/ 8 h 20"/>
                <a:gd name="T10" fmla="*/ 2 w 24"/>
                <a:gd name="T11" fmla="*/ 12 h 20"/>
                <a:gd name="T12" fmla="*/ 4 w 24"/>
                <a:gd name="T13" fmla="*/ 13 h 20"/>
                <a:gd name="T14" fmla="*/ 5 w 24"/>
                <a:gd name="T15" fmla="*/ 14 h 20"/>
                <a:gd name="T16" fmla="*/ 7 w 24"/>
                <a:gd name="T17" fmla="*/ 16 h 20"/>
                <a:gd name="T18" fmla="*/ 8 w 24"/>
                <a:gd name="T19" fmla="*/ 17 h 20"/>
                <a:gd name="T20" fmla="*/ 15 w 24"/>
                <a:gd name="T21" fmla="*/ 20 h 20"/>
                <a:gd name="T22" fmla="*/ 15 w 24"/>
                <a:gd name="T23" fmla="*/ 20 h 20"/>
                <a:gd name="T24" fmla="*/ 20 w 24"/>
                <a:gd name="T25" fmla="*/ 18 h 20"/>
                <a:gd name="T26" fmla="*/ 23 w 24"/>
                <a:gd name="T27" fmla="*/ 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 h="20">
                  <a:moveTo>
                    <a:pt x="23" y="8"/>
                  </a:moveTo>
                  <a:cubicBezTo>
                    <a:pt x="22" y="4"/>
                    <a:pt x="17" y="0"/>
                    <a:pt x="12" y="0"/>
                  </a:cubicBezTo>
                  <a:cubicBezTo>
                    <a:pt x="12" y="0"/>
                    <a:pt x="11" y="0"/>
                    <a:pt x="11" y="0"/>
                  </a:cubicBezTo>
                  <a:cubicBezTo>
                    <a:pt x="8" y="0"/>
                    <a:pt x="6" y="1"/>
                    <a:pt x="3" y="3"/>
                  </a:cubicBezTo>
                  <a:cubicBezTo>
                    <a:pt x="2" y="4"/>
                    <a:pt x="0" y="6"/>
                    <a:pt x="0" y="8"/>
                  </a:cubicBezTo>
                  <a:cubicBezTo>
                    <a:pt x="0" y="9"/>
                    <a:pt x="0" y="11"/>
                    <a:pt x="2" y="12"/>
                  </a:cubicBezTo>
                  <a:cubicBezTo>
                    <a:pt x="2" y="12"/>
                    <a:pt x="3" y="13"/>
                    <a:pt x="4" y="13"/>
                  </a:cubicBezTo>
                  <a:cubicBezTo>
                    <a:pt x="4" y="13"/>
                    <a:pt x="5" y="14"/>
                    <a:pt x="5" y="14"/>
                  </a:cubicBezTo>
                  <a:cubicBezTo>
                    <a:pt x="5" y="14"/>
                    <a:pt x="6" y="15"/>
                    <a:pt x="7" y="16"/>
                  </a:cubicBezTo>
                  <a:cubicBezTo>
                    <a:pt x="8" y="17"/>
                    <a:pt x="8" y="17"/>
                    <a:pt x="8" y="17"/>
                  </a:cubicBezTo>
                  <a:cubicBezTo>
                    <a:pt x="10" y="18"/>
                    <a:pt x="12" y="20"/>
                    <a:pt x="15" y="20"/>
                  </a:cubicBezTo>
                  <a:cubicBezTo>
                    <a:pt x="15" y="20"/>
                    <a:pt x="15" y="20"/>
                    <a:pt x="15" y="20"/>
                  </a:cubicBezTo>
                  <a:cubicBezTo>
                    <a:pt x="17" y="20"/>
                    <a:pt x="19" y="19"/>
                    <a:pt x="20" y="18"/>
                  </a:cubicBezTo>
                  <a:cubicBezTo>
                    <a:pt x="23" y="15"/>
                    <a:pt x="24" y="11"/>
                    <a:pt x="23" y="8"/>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6" name="Freeform 38"/>
            <p:cNvSpPr>
              <a:spLocks/>
            </p:cNvSpPr>
            <p:nvPr/>
          </p:nvSpPr>
          <p:spPr bwMode="auto">
            <a:xfrm>
              <a:off x="4704078" y="2001724"/>
              <a:ext cx="39533" cy="35956"/>
            </a:xfrm>
            <a:custGeom>
              <a:avLst/>
              <a:gdLst>
                <a:gd name="T0" fmla="*/ 10 w 11"/>
                <a:gd name="T1" fmla="*/ 3 h 11"/>
                <a:gd name="T2" fmla="*/ 7 w 11"/>
                <a:gd name="T3" fmla="*/ 0 h 11"/>
                <a:gd name="T4" fmla="*/ 3 w 11"/>
                <a:gd name="T5" fmla="*/ 2 h 11"/>
                <a:gd name="T6" fmla="*/ 1 w 11"/>
                <a:gd name="T7" fmla="*/ 9 h 11"/>
                <a:gd name="T8" fmla="*/ 4 w 11"/>
                <a:gd name="T9" fmla="*/ 11 h 11"/>
                <a:gd name="T10" fmla="*/ 8 w 11"/>
                <a:gd name="T11" fmla="*/ 9 h 11"/>
                <a:gd name="T12" fmla="*/ 8 w 11"/>
                <a:gd name="T13" fmla="*/ 9 h 11"/>
                <a:gd name="T14" fmla="*/ 10 w 11"/>
                <a:gd name="T15" fmla="*/ 7 h 11"/>
                <a:gd name="T16" fmla="*/ 10 w 11"/>
                <a:gd name="T17"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1">
                  <a:moveTo>
                    <a:pt x="10" y="3"/>
                  </a:moveTo>
                  <a:cubicBezTo>
                    <a:pt x="10" y="1"/>
                    <a:pt x="8" y="0"/>
                    <a:pt x="7" y="0"/>
                  </a:cubicBezTo>
                  <a:cubicBezTo>
                    <a:pt x="5" y="0"/>
                    <a:pt x="3" y="1"/>
                    <a:pt x="3" y="2"/>
                  </a:cubicBezTo>
                  <a:cubicBezTo>
                    <a:pt x="1" y="4"/>
                    <a:pt x="0" y="6"/>
                    <a:pt x="1" y="9"/>
                  </a:cubicBezTo>
                  <a:cubicBezTo>
                    <a:pt x="1" y="10"/>
                    <a:pt x="3" y="11"/>
                    <a:pt x="4" y="11"/>
                  </a:cubicBezTo>
                  <a:cubicBezTo>
                    <a:pt x="5" y="11"/>
                    <a:pt x="7" y="10"/>
                    <a:pt x="8" y="9"/>
                  </a:cubicBezTo>
                  <a:cubicBezTo>
                    <a:pt x="8" y="9"/>
                    <a:pt x="8" y="9"/>
                    <a:pt x="8" y="9"/>
                  </a:cubicBezTo>
                  <a:cubicBezTo>
                    <a:pt x="9" y="9"/>
                    <a:pt x="10" y="8"/>
                    <a:pt x="10" y="7"/>
                  </a:cubicBezTo>
                  <a:cubicBezTo>
                    <a:pt x="11" y="6"/>
                    <a:pt x="11" y="4"/>
                    <a:pt x="10" y="3"/>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7" name="Freeform 39"/>
            <p:cNvSpPr>
              <a:spLocks/>
            </p:cNvSpPr>
            <p:nvPr/>
          </p:nvSpPr>
          <p:spPr bwMode="auto">
            <a:xfrm>
              <a:off x="4743611" y="2037680"/>
              <a:ext cx="76340" cy="52074"/>
            </a:xfrm>
            <a:custGeom>
              <a:avLst/>
              <a:gdLst>
                <a:gd name="T0" fmla="*/ 18 w 21"/>
                <a:gd name="T1" fmla="*/ 3 h 16"/>
                <a:gd name="T2" fmla="*/ 9 w 21"/>
                <a:gd name="T3" fmla="*/ 0 h 16"/>
                <a:gd name="T4" fmla="*/ 1 w 21"/>
                <a:gd name="T5" fmla="*/ 5 h 16"/>
                <a:gd name="T6" fmla="*/ 3 w 21"/>
                <a:gd name="T7" fmla="*/ 10 h 16"/>
                <a:gd name="T8" fmla="*/ 7 w 21"/>
                <a:gd name="T9" fmla="*/ 11 h 16"/>
                <a:gd name="T10" fmla="*/ 9 w 21"/>
                <a:gd name="T11" fmla="*/ 12 h 16"/>
                <a:gd name="T12" fmla="*/ 10 w 21"/>
                <a:gd name="T13" fmla="*/ 13 h 16"/>
                <a:gd name="T14" fmla="*/ 15 w 21"/>
                <a:gd name="T15" fmla="*/ 16 h 16"/>
                <a:gd name="T16" fmla="*/ 18 w 21"/>
                <a:gd name="T17" fmla="*/ 15 h 16"/>
                <a:gd name="T18" fmla="*/ 21 w 21"/>
                <a:gd name="T19" fmla="*/ 10 h 16"/>
                <a:gd name="T20" fmla="*/ 18 w 21"/>
                <a:gd name="T21"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6">
                  <a:moveTo>
                    <a:pt x="18" y="3"/>
                  </a:moveTo>
                  <a:cubicBezTo>
                    <a:pt x="15" y="0"/>
                    <a:pt x="10" y="0"/>
                    <a:pt x="9" y="0"/>
                  </a:cubicBezTo>
                  <a:cubicBezTo>
                    <a:pt x="7" y="0"/>
                    <a:pt x="2" y="1"/>
                    <a:pt x="1" y="5"/>
                  </a:cubicBezTo>
                  <a:cubicBezTo>
                    <a:pt x="1" y="5"/>
                    <a:pt x="0" y="8"/>
                    <a:pt x="3" y="10"/>
                  </a:cubicBezTo>
                  <a:cubicBezTo>
                    <a:pt x="4" y="10"/>
                    <a:pt x="5" y="11"/>
                    <a:pt x="7" y="11"/>
                  </a:cubicBezTo>
                  <a:cubicBezTo>
                    <a:pt x="7" y="11"/>
                    <a:pt x="8" y="12"/>
                    <a:pt x="9" y="12"/>
                  </a:cubicBezTo>
                  <a:cubicBezTo>
                    <a:pt x="9" y="12"/>
                    <a:pt x="9" y="13"/>
                    <a:pt x="10" y="13"/>
                  </a:cubicBezTo>
                  <a:cubicBezTo>
                    <a:pt x="11" y="14"/>
                    <a:pt x="13" y="16"/>
                    <a:pt x="15" y="16"/>
                  </a:cubicBezTo>
                  <a:cubicBezTo>
                    <a:pt x="16" y="16"/>
                    <a:pt x="17" y="16"/>
                    <a:pt x="18" y="15"/>
                  </a:cubicBezTo>
                  <a:cubicBezTo>
                    <a:pt x="20" y="14"/>
                    <a:pt x="21" y="12"/>
                    <a:pt x="21" y="10"/>
                  </a:cubicBezTo>
                  <a:cubicBezTo>
                    <a:pt x="21" y="7"/>
                    <a:pt x="20" y="4"/>
                    <a:pt x="18" y="3"/>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8" name="Freeform 40"/>
            <p:cNvSpPr>
              <a:spLocks/>
            </p:cNvSpPr>
            <p:nvPr/>
          </p:nvSpPr>
          <p:spPr bwMode="auto">
            <a:xfrm>
              <a:off x="4635917" y="1447508"/>
              <a:ext cx="227657" cy="164901"/>
            </a:xfrm>
            <a:custGeom>
              <a:avLst/>
              <a:gdLst>
                <a:gd name="T0" fmla="*/ 59 w 63"/>
                <a:gd name="T1" fmla="*/ 7 h 50"/>
                <a:gd name="T2" fmla="*/ 50 w 63"/>
                <a:gd name="T3" fmla="*/ 4 h 50"/>
                <a:gd name="T4" fmla="*/ 47 w 63"/>
                <a:gd name="T5" fmla="*/ 4 h 50"/>
                <a:gd name="T6" fmla="*/ 44 w 63"/>
                <a:gd name="T7" fmla="*/ 4 h 50"/>
                <a:gd name="T8" fmla="*/ 36 w 63"/>
                <a:gd name="T9" fmla="*/ 7 h 50"/>
                <a:gd name="T10" fmla="*/ 35 w 63"/>
                <a:gd name="T11" fmla="*/ 9 h 50"/>
                <a:gd name="T12" fmla="*/ 25 w 63"/>
                <a:gd name="T13" fmla="*/ 1 h 50"/>
                <a:gd name="T14" fmla="*/ 21 w 63"/>
                <a:gd name="T15" fmla="*/ 0 h 50"/>
                <a:gd name="T16" fmla="*/ 10 w 63"/>
                <a:gd name="T17" fmla="*/ 6 h 50"/>
                <a:gd name="T18" fmla="*/ 10 w 63"/>
                <a:gd name="T19" fmla="*/ 6 h 50"/>
                <a:gd name="T20" fmla="*/ 2 w 63"/>
                <a:gd name="T21" fmla="*/ 19 h 50"/>
                <a:gd name="T22" fmla="*/ 8 w 63"/>
                <a:gd name="T23" fmla="*/ 47 h 50"/>
                <a:gd name="T24" fmla="*/ 18 w 63"/>
                <a:gd name="T25" fmla="*/ 50 h 50"/>
                <a:gd name="T26" fmla="*/ 35 w 63"/>
                <a:gd name="T27" fmla="*/ 42 h 50"/>
                <a:gd name="T28" fmla="*/ 38 w 63"/>
                <a:gd name="T29" fmla="*/ 17 h 50"/>
                <a:gd name="T30" fmla="*/ 43 w 63"/>
                <a:gd name="T31" fmla="*/ 21 h 50"/>
                <a:gd name="T32" fmla="*/ 45 w 63"/>
                <a:gd name="T33" fmla="*/ 21 h 50"/>
                <a:gd name="T34" fmla="*/ 48 w 63"/>
                <a:gd name="T35" fmla="*/ 21 h 50"/>
                <a:gd name="T36" fmla="*/ 49 w 63"/>
                <a:gd name="T37" fmla="*/ 21 h 50"/>
                <a:gd name="T38" fmla="*/ 51 w 63"/>
                <a:gd name="T39" fmla="*/ 21 h 50"/>
                <a:gd name="T40" fmla="*/ 54 w 63"/>
                <a:gd name="T41" fmla="*/ 21 h 50"/>
                <a:gd name="T42" fmla="*/ 55 w 63"/>
                <a:gd name="T43" fmla="*/ 21 h 50"/>
                <a:gd name="T44" fmla="*/ 62 w 63"/>
                <a:gd name="T45" fmla="*/ 16 h 50"/>
                <a:gd name="T46" fmla="*/ 59 w 63"/>
                <a:gd name="T47" fmla="*/ 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 h="50">
                  <a:moveTo>
                    <a:pt x="59" y="7"/>
                  </a:moveTo>
                  <a:cubicBezTo>
                    <a:pt x="57" y="4"/>
                    <a:pt x="53" y="4"/>
                    <a:pt x="50" y="4"/>
                  </a:cubicBezTo>
                  <a:cubicBezTo>
                    <a:pt x="49" y="4"/>
                    <a:pt x="48" y="4"/>
                    <a:pt x="47" y="4"/>
                  </a:cubicBezTo>
                  <a:cubicBezTo>
                    <a:pt x="46" y="4"/>
                    <a:pt x="45" y="4"/>
                    <a:pt x="44" y="4"/>
                  </a:cubicBezTo>
                  <a:cubicBezTo>
                    <a:pt x="42" y="4"/>
                    <a:pt x="38" y="4"/>
                    <a:pt x="36" y="7"/>
                  </a:cubicBezTo>
                  <a:cubicBezTo>
                    <a:pt x="35" y="7"/>
                    <a:pt x="35" y="8"/>
                    <a:pt x="35" y="9"/>
                  </a:cubicBezTo>
                  <a:cubicBezTo>
                    <a:pt x="33" y="6"/>
                    <a:pt x="30" y="3"/>
                    <a:pt x="25" y="1"/>
                  </a:cubicBezTo>
                  <a:cubicBezTo>
                    <a:pt x="24" y="0"/>
                    <a:pt x="23" y="0"/>
                    <a:pt x="21" y="0"/>
                  </a:cubicBezTo>
                  <a:cubicBezTo>
                    <a:pt x="17" y="0"/>
                    <a:pt x="13" y="3"/>
                    <a:pt x="10" y="6"/>
                  </a:cubicBezTo>
                  <a:cubicBezTo>
                    <a:pt x="10" y="6"/>
                    <a:pt x="10" y="6"/>
                    <a:pt x="10" y="6"/>
                  </a:cubicBezTo>
                  <a:cubicBezTo>
                    <a:pt x="6" y="10"/>
                    <a:pt x="3" y="14"/>
                    <a:pt x="2" y="19"/>
                  </a:cubicBezTo>
                  <a:cubicBezTo>
                    <a:pt x="0" y="28"/>
                    <a:pt x="1" y="40"/>
                    <a:pt x="8" y="47"/>
                  </a:cubicBezTo>
                  <a:cubicBezTo>
                    <a:pt x="10" y="49"/>
                    <a:pt x="14" y="50"/>
                    <a:pt x="18" y="50"/>
                  </a:cubicBezTo>
                  <a:cubicBezTo>
                    <a:pt x="25" y="50"/>
                    <a:pt x="31" y="46"/>
                    <a:pt x="35" y="42"/>
                  </a:cubicBezTo>
                  <a:cubicBezTo>
                    <a:pt x="42" y="35"/>
                    <a:pt x="40" y="24"/>
                    <a:pt x="38" y="17"/>
                  </a:cubicBezTo>
                  <a:cubicBezTo>
                    <a:pt x="39" y="19"/>
                    <a:pt x="40" y="20"/>
                    <a:pt x="43" y="21"/>
                  </a:cubicBezTo>
                  <a:cubicBezTo>
                    <a:pt x="43" y="21"/>
                    <a:pt x="44" y="21"/>
                    <a:pt x="45" y="21"/>
                  </a:cubicBezTo>
                  <a:cubicBezTo>
                    <a:pt x="46" y="21"/>
                    <a:pt x="47" y="21"/>
                    <a:pt x="48" y="21"/>
                  </a:cubicBezTo>
                  <a:cubicBezTo>
                    <a:pt x="48" y="21"/>
                    <a:pt x="49" y="21"/>
                    <a:pt x="49" y="21"/>
                  </a:cubicBezTo>
                  <a:cubicBezTo>
                    <a:pt x="50" y="21"/>
                    <a:pt x="50" y="21"/>
                    <a:pt x="51" y="21"/>
                  </a:cubicBezTo>
                  <a:cubicBezTo>
                    <a:pt x="51" y="21"/>
                    <a:pt x="53" y="21"/>
                    <a:pt x="54" y="21"/>
                  </a:cubicBezTo>
                  <a:cubicBezTo>
                    <a:pt x="54" y="21"/>
                    <a:pt x="55" y="21"/>
                    <a:pt x="55" y="21"/>
                  </a:cubicBezTo>
                  <a:cubicBezTo>
                    <a:pt x="58" y="20"/>
                    <a:pt x="61" y="19"/>
                    <a:pt x="62" y="16"/>
                  </a:cubicBezTo>
                  <a:cubicBezTo>
                    <a:pt x="63" y="13"/>
                    <a:pt x="62" y="10"/>
                    <a:pt x="59" y="7"/>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39" name="Freeform 41"/>
            <p:cNvSpPr>
              <a:spLocks/>
            </p:cNvSpPr>
            <p:nvPr/>
          </p:nvSpPr>
          <p:spPr bwMode="auto">
            <a:xfrm>
              <a:off x="4708167" y="1397914"/>
              <a:ext cx="57255" cy="57033"/>
            </a:xfrm>
            <a:custGeom>
              <a:avLst/>
              <a:gdLst>
                <a:gd name="T0" fmla="*/ 7 w 16"/>
                <a:gd name="T1" fmla="*/ 16 h 17"/>
                <a:gd name="T2" fmla="*/ 10 w 16"/>
                <a:gd name="T3" fmla="*/ 17 h 17"/>
                <a:gd name="T4" fmla="*/ 14 w 16"/>
                <a:gd name="T5" fmla="*/ 15 h 17"/>
                <a:gd name="T6" fmla="*/ 15 w 16"/>
                <a:gd name="T7" fmla="*/ 10 h 17"/>
                <a:gd name="T8" fmla="*/ 13 w 16"/>
                <a:gd name="T9" fmla="*/ 5 h 17"/>
                <a:gd name="T10" fmla="*/ 11 w 16"/>
                <a:gd name="T11" fmla="*/ 4 h 17"/>
                <a:gd name="T12" fmla="*/ 6 w 16"/>
                <a:gd name="T13" fmla="*/ 0 h 17"/>
                <a:gd name="T14" fmla="*/ 1 w 16"/>
                <a:gd name="T15" fmla="*/ 6 h 17"/>
                <a:gd name="T16" fmla="*/ 7 w 16"/>
                <a:gd name="T17" fmla="*/ 16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7">
                  <a:moveTo>
                    <a:pt x="7" y="16"/>
                  </a:moveTo>
                  <a:cubicBezTo>
                    <a:pt x="8" y="17"/>
                    <a:pt x="9" y="17"/>
                    <a:pt x="10" y="17"/>
                  </a:cubicBezTo>
                  <a:cubicBezTo>
                    <a:pt x="12" y="17"/>
                    <a:pt x="13" y="16"/>
                    <a:pt x="14" y="15"/>
                  </a:cubicBezTo>
                  <a:cubicBezTo>
                    <a:pt x="15" y="14"/>
                    <a:pt x="16" y="12"/>
                    <a:pt x="15" y="10"/>
                  </a:cubicBezTo>
                  <a:cubicBezTo>
                    <a:pt x="15" y="8"/>
                    <a:pt x="14" y="6"/>
                    <a:pt x="13" y="5"/>
                  </a:cubicBezTo>
                  <a:cubicBezTo>
                    <a:pt x="12" y="5"/>
                    <a:pt x="11" y="4"/>
                    <a:pt x="11" y="4"/>
                  </a:cubicBezTo>
                  <a:cubicBezTo>
                    <a:pt x="10" y="1"/>
                    <a:pt x="8" y="0"/>
                    <a:pt x="6" y="0"/>
                  </a:cubicBezTo>
                  <a:cubicBezTo>
                    <a:pt x="3" y="0"/>
                    <a:pt x="1" y="2"/>
                    <a:pt x="1" y="6"/>
                  </a:cubicBezTo>
                  <a:cubicBezTo>
                    <a:pt x="0" y="10"/>
                    <a:pt x="4" y="14"/>
                    <a:pt x="7" y="1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0" name="Freeform 42"/>
            <p:cNvSpPr>
              <a:spLocks/>
            </p:cNvSpPr>
            <p:nvPr/>
          </p:nvSpPr>
          <p:spPr bwMode="auto">
            <a:xfrm>
              <a:off x="4627738" y="2598095"/>
              <a:ext cx="36807" cy="38436"/>
            </a:xfrm>
            <a:custGeom>
              <a:avLst/>
              <a:gdLst>
                <a:gd name="T0" fmla="*/ 6 w 10"/>
                <a:gd name="T1" fmla="*/ 0 h 12"/>
                <a:gd name="T2" fmla="*/ 5 w 10"/>
                <a:gd name="T3" fmla="*/ 0 h 12"/>
                <a:gd name="T4" fmla="*/ 2 w 10"/>
                <a:gd name="T5" fmla="*/ 2 h 12"/>
                <a:gd name="T6" fmla="*/ 1 w 10"/>
                <a:gd name="T7" fmla="*/ 9 h 12"/>
                <a:gd name="T8" fmla="*/ 1 w 10"/>
                <a:gd name="T9" fmla="*/ 11 h 12"/>
                <a:gd name="T10" fmla="*/ 3 w 10"/>
                <a:gd name="T11" fmla="*/ 11 h 12"/>
                <a:gd name="T12" fmla="*/ 5 w 10"/>
                <a:gd name="T13" fmla="*/ 12 h 12"/>
                <a:gd name="T14" fmla="*/ 10 w 10"/>
                <a:gd name="T15" fmla="*/ 6 h 12"/>
                <a:gd name="T16" fmla="*/ 6 w 10"/>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2">
                  <a:moveTo>
                    <a:pt x="6" y="0"/>
                  </a:moveTo>
                  <a:cubicBezTo>
                    <a:pt x="5" y="0"/>
                    <a:pt x="5" y="0"/>
                    <a:pt x="5" y="0"/>
                  </a:cubicBezTo>
                  <a:cubicBezTo>
                    <a:pt x="4" y="0"/>
                    <a:pt x="3" y="1"/>
                    <a:pt x="2" y="2"/>
                  </a:cubicBezTo>
                  <a:cubicBezTo>
                    <a:pt x="0" y="4"/>
                    <a:pt x="1" y="8"/>
                    <a:pt x="1" y="9"/>
                  </a:cubicBezTo>
                  <a:cubicBezTo>
                    <a:pt x="1" y="11"/>
                    <a:pt x="1" y="11"/>
                    <a:pt x="1" y="11"/>
                  </a:cubicBezTo>
                  <a:cubicBezTo>
                    <a:pt x="3" y="11"/>
                    <a:pt x="3" y="11"/>
                    <a:pt x="3" y="11"/>
                  </a:cubicBezTo>
                  <a:cubicBezTo>
                    <a:pt x="4" y="12"/>
                    <a:pt x="4" y="12"/>
                    <a:pt x="5" y="12"/>
                  </a:cubicBezTo>
                  <a:cubicBezTo>
                    <a:pt x="8" y="12"/>
                    <a:pt x="10" y="9"/>
                    <a:pt x="10" y="6"/>
                  </a:cubicBezTo>
                  <a:cubicBezTo>
                    <a:pt x="10" y="3"/>
                    <a:pt x="9" y="1"/>
                    <a:pt x="6"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1" name="Freeform 43"/>
            <p:cNvSpPr>
              <a:spLocks/>
            </p:cNvSpPr>
            <p:nvPr/>
          </p:nvSpPr>
          <p:spPr bwMode="auto">
            <a:xfrm>
              <a:off x="4729979" y="2953934"/>
              <a:ext cx="137685" cy="121506"/>
            </a:xfrm>
            <a:custGeom>
              <a:avLst/>
              <a:gdLst>
                <a:gd name="T0" fmla="*/ 37 w 38"/>
                <a:gd name="T1" fmla="*/ 11 h 37"/>
                <a:gd name="T2" fmla="*/ 37 w 38"/>
                <a:gd name="T3" fmla="*/ 10 h 37"/>
                <a:gd name="T4" fmla="*/ 37 w 38"/>
                <a:gd name="T5" fmla="*/ 9 h 37"/>
                <a:gd name="T6" fmla="*/ 36 w 38"/>
                <a:gd name="T7" fmla="*/ 5 h 37"/>
                <a:gd name="T8" fmla="*/ 33 w 38"/>
                <a:gd name="T9" fmla="*/ 3 h 37"/>
                <a:gd name="T10" fmla="*/ 30 w 38"/>
                <a:gd name="T11" fmla="*/ 5 h 37"/>
                <a:gd name="T12" fmla="*/ 29 w 38"/>
                <a:gd name="T13" fmla="*/ 5 h 37"/>
                <a:gd name="T14" fmla="*/ 28 w 38"/>
                <a:gd name="T15" fmla="*/ 5 h 37"/>
                <a:gd name="T16" fmla="*/ 26 w 38"/>
                <a:gd name="T17" fmla="*/ 2 h 37"/>
                <a:gd name="T18" fmla="*/ 23 w 38"/>
                <a:gd name="T19" fmla="*/ 0 h 37"/>
                <a:gd name="T20" fmla="*/ 18 w 38"/>
                <a:gd name="T21" fmla="*/ 6 h 37"/>
                <a:gd name="T22" fmla="*/ 17 w 38"/>
                <a:gd name="T23" fmla="*/ 7 h 37"/>
                <a:gd name="T24" fmla="*/ 16 w 38"/>
                <a:gd name="T25" fmla="*/ 9 h 37"/>
                <a:gd name="T26" fmla="*/ 15 w 38"/>
                <a:gd name="T27" fmla="*/ 8 h 37"/>
                <a:gd name="T28" fmla="*/ 11 w 38"/>
                <a:gd name="T29" fmla="*/ 7 h 37"/>
                <a:gd name="T30" fmla="*/ 9 w 38"/>
                <a:gd name="T31" fmla="*/ 7 h 37"/>
                <a:gd name="T32" fmla="*/ 6 w 38"/>
                <a:gd name="T33" fmla="*/ 11 h 37"/>
                <a:gd name="T34" fmla="*/ 6 w 38"/>
                <a:gd name="T35" fmla="*/ 11 h 37"/>
                <a:gd name="T36" fmla="*/ 1 w 38"/>
                <a:gd name="T37" fmla="*/ 16 h 37"/>
                <a:gd name="T38" fmla="*/ 1 w 38"/>
                <a:gd name="T39" fmla="*/ 21 h 37"/>
                <a:gd name="T40" fmla="*/ 5 w 38"/>
                <a:gd name="T41" fmla="*/ 24 h 37"/>
                <a:gd name="T42" fmla="*/ 6 w 38"/>
                <a:gd name="T43" fmla="*/ 23 h 37"/>
                <a:gd name="T44" fmla="*/ 5 w 38"/>
                <a:gd name="T45" fmla="*/ 25 h 37"/>
                <a:gd name="T46" fmla="*/ 4 w 38"/>
                <a:gd name="T47" fmla="*/ 26 h 37"/>
                <a:gd name="T48" fmla="*/ 3 w 38"/>
                <a:gd name="T49" fmla="*/ 29 h 37"/>
                <a:gd name="T50" fmla="*/ 4 w 38"/>
                <a:gd name="T51" fmla="*/ 32 h 37"/>
                <a:gd name="T52" fmla="*/ 4 w 38"/>
                <a:gd name="T53" fmla="*/ 36 h 37"/>
                <a:gd name="T54" fmla="*/ 8 w 38"/>
                <a:gd name="T55" fmla="*/ 35 h 37"/>
                <a:gd name="T56" fmla="*/ 8 w 38"/>
                <a:gd name="T57" fmla="*/ 35 h 37"/>
                <a:gd name="T58" fmla="*/ 10 w 38"/>
                <a:gd name="T59" fmla="*/ 36 h 37"/>
                <a:gd name="T60" fmla="*/ 12 w 38"/>
                <a:gd name="T61" fmla="*/ 36 h 37"/>
                <a:gd name="T62" fmla="*/ 16 w 38"/>
                <a:gd name="T63" fmla="*/ 35 h 37"/>
                <a:gd name="T64" fmla="*/ 17 w 38"/>
                <a:gd name="T65" fmla="*/ 37 h 37"/>
                <a:gd name="T66" fmla="*/ 20 w 38"/>
                <a:gd name="T67" fmla="*/ 33 h 37"/>
                <a:gd name="T68" fmla="*/ 21 w 38"/>
                <a:gd name="T69" fmla="*/ 32 h 37"/>
                <a:gd name="T70" fmla="*/ 22 w 38"/>
                <a:gd name="T71" fmla="*/ 32 h 37"/>
                <a:gd name="T72" fmla="*/ 24 w 38"/>
                <a:gd name="T73" fmla="*/ 32 h 37"/>
                <a:gd name="T74" fmla="*/ 24 w 38"/>
                <a:gd name="T75" fmla="*/ 31 h 37"/>
                <a:gd name="T76" fmla="*/ 25 w 38"/>
                <a:gd name="T77" fmla="*/ 30 h 37"/>
                <a:gd name="T78" fmla="*/ 27 w 38"/>
                <a:gd name="T79" fmla="*/ 30 h 37"/>
                <a:gd name="T80" fmla="*/ 30 w 38"/>
                <a:gd name="T81" fmla="*/ 28 h 37"/>
                <a:gd name="T82" fmla="*/ 30 w 38"/>
                <a:gd name="T83" fmla="*/ 24 h 37"/>
                <a:gd name="T84" fmla="*/ 30 w 38"/>
                <a:gd name="T85" fmla="*/ 23 h 37"/>
                <a:gd name="T86" fmla="*/ 30 w 38"/>
                <a:gd name="T87" fmla="*/ 22 h 37"/>
                <a:gd name="T88" fmla="*/ 30 w 38"/>
                <a:gd name="T89" fmla="*/ 20 h 37"/>
                <a:gd name="T90" fmla="*/ 32 w 38"/>
                <a:gd name="T91" fmla="*/ 21 h 37"/>
                <a:gd name="T92" fmla="*/ 33 w 38"/>
                <a:gd name="T93" fmla="*/ 21 h 37"/>
                <a:gd name="T94" fmla="*/ 33 w 38"/>
                <a:gd name="T95" fmla="*/ 21 h 37"/>
                <a:gd name="T96" fmla="*/ 36 w 38"/>
                <a:gd name="T97" fmla="*/ 17 h 37"/>
                <a:gd name="T98" fmla="*/ 36 w 38"/>
                <a:gd name="T99" fmla="*/ 17 h 37"/>
                <a:gd name="T100" fmla="*/ 38 w 38"/>
                <a:gd name="T101" fmla="*/ 14 h 37"/>
                <a:gd name="T102" fmla="*/ 37 w 38"/>
                <a:gd name="T103" fmla="*/ 1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 h="37">
                  <a:moveTo>
                    <a:pt x="37" y="11"/>
                  </a:moveTo>
                  <a:cubicBezTo>
                    <a:pt x="37" y="10"/>
                    <a:pt x="37" y="10"/>
                    <a:pt x="37" y="10"/>
                  </a:cubicBezTo>
                  <a:cubicBezTo>
                    <a:pt x="37" y="9"/>
                    <a:pt x="37" y="9"/>
                    <a:pt x="37" y="9"/>
                  </a:cubicBezTo>
                  <a:cubicBezTo>
                    <a:pt x="37" y="8"/>
                    <a:pt x="37" y="7"/>
                    <a:pt x="36" y="5"/>
                  </a:cubicBezTo>
                  <a:cubicBezTo>
                    <a:pt x="35" y="3"/>
                    <a:pt x="34" y="3"/>
                    <a:pt x="33" y="3"/>
                  </a:cubicBezTo>
                  <a:cubicBezTo>
                    <a:pt x="32" y="3"/>
                    <a:pt x="31" y="3"/>
                    <a:pt x="30" y="5"/>
                  </a:cubicBezTo>
                  <a:cubicBezTo>
                    <a:pt x="29" y="5"/>
                    <a:pt x="29" y="5"/>
                    <a:pt x="29" y="5"/>
                  </a:cubicBezTo>
                  <a:cubicBezTo>
                    <a:pt x="28" y="5"/>
                    <a:pt x="28" y="5"/>
                    <a:pt x="28" y="5"/>
                  </a:cubicBezTo>
                  <a:cubicBezTo>
                    <a:pt x="28" y="4"/>
                    <a:pt x="27" y="3"/>
                    <a:pt x="26" y="2"/>
                  </a:cubicBezTo>
                  <a:cubicBezTo>
                    <a:pt x="25" y="1"/>
                    <a:pt x="24" y="0"/>
                    <a:pt x="23" y="0"/>
                  </a:cubicBezTo>
                  <a:cubicBezTo>
                    <a:pt x="20" y="0"/>
                    <a:pt x="19" y="4"/>
                    <a:pt x="18" y="6"/>
                  </a:cubicBezTo>
                  <a:cubicBezTo>
                    <a:pt x="18" y="6"/>
                    <a:pt x="18" y="6"/>
                    <a:pt x="17" y="7"/>
                  </a:cubicBezTo>
                  <a:cubicBezTo>
                    <a:pt x="17" y="7"/>
                    <a:pt x="16" y="8"/>
                    <a:pt x="16" y="9"/>
                  </a:cubicBezTo>
                  <a:cubicBezTo>
                    <a:pt x="16" y="9"/>
                    <a:pt x="16" y="9"/>
                    <a:pt x="15" y="8"/>
                  </a:cubicBezTo>
                  <a:cubicBezTo>
                    <a:pt x="14" y="7"/>
                    <a:pt x="13" y="7"/>
                    <a:pt x="11" y="7"/>
                  </a:cubicBezTo>
                  <a:cubicBezTo>
                    <a:pt x="11" y="7"/>
                    <a:pt x="10" y="7"/>
                    <a:pt x="9" y="7"/>
                  </a:cubicBezTo>
                  <a:cubicBezTo>
                    <a:pt x="7" y="8"/>
                    <a:pt x="6" y="10"/>
                    <a:pt x="6" y="11"/>
                  </a:cubicBezTo>
                  <a:cubicBezTo>
                    <a:pt x="6" y="11"/>
                    <a:pt x="6" y="11"/>
                    <a:pt x="6" y="11"/>
                  </a:cubicBezTo>
                  <a:cubicBezTo>
                    <a:pt x="4" y="12"/>
                    <a:pt x="1" y="13"/>
                    <a:pt x="1" y="16"/>
                  </a:cubicBezTo>
                  <a:cubicBezTo>
                    <a:pt x="0" y="18"/>
                    <a:pt x="0" y="20"/>
                    <a:pt x="1" y="21"/>
                  </a:cubicBezTo>
                  <a:cubicBezTo>
                    <a:pt x="2" y="23"/>
                    <a:pt x="3" y="24"/>
                    <a:pt x="5" y="24"/>
                  </a:cubicBezTo>
                  <a:cubicBezTo>
                    <a:pt x="5" y="24"/>
                    <a:pt x="5" y="23"/>
                    <a:pt x="6" y="23"/>
                  </a:cubicBezTo>
                  <a:cubicBezTo>
                    <a:pt x="5" y="24"/>
                    <a:pt x="5" y="25"/>
                    <a:pt x="5" y="25"/>
                  </a:cubicBezTo>
                  <a:cubicBezTo>
                    <a:pt x="5" y="25"/>
                    <a:pt x="5" y="25"/>
                    <a:pt x="4" y="26"/>
                  </a:cubicBezTo>
                  <a:cubicBezTo>
                    <a:pt x="4" y="27"/>
                    <a:pt x="3" y="28"/>
                    <a:pt x="3" y="29"/>
                  </a:cubicBezTo>
                  <a:cubicBezTo>
                    <a:pt x="3" y="31"/>
                    <a:pt x="4" y="31"/>
                    <a:pt x="4" y="32"/>
                  </a:cubicBezTo>
                  <a:cubicBezTo>
                    <a:pt x="4" y="36"/>
                    <a:pt x="4" y="36"/>
                    <a:pt x="4" y="36"/>
                  </a:cubicBezTo>
                  <a:cubicBezTo>
                    <a:pt x="4" y="36"/>
                    <a:pt x="8" y="35"/>
                    <a:pt x="8" y="35"/>
                  </a:cubicBezTo>
                  <a:cubicBezTo>
                    <a:pt x="8" y="35"/>
                    <a:pt x="8" y="35"/>
                    <a:pt x="8" y="35"/>
                  </a:cubicBezTo>
                  <a:cubicBezTo>
                    <a:pt x="10" y="36"/>
                    <a:pt x="10" y="36"/>
                    <a:pt x="10" y="36"/>
                  </a:cubicBezTo>
                  <a:cubicBezTo>
                    <a:pt x="11" y="36"/>
                    <a:pt x="12" y="36"/>
                    <a:pt x="12" y="36"/>
                  </a:cubicBezTo>
                  <a:cubicBezTo>
                    <a:pt x="14" y="36"/>
                    <a:pt x="15" y="36"/>
                    <a:pt x="16" y="35"/>
                  </a:cubicBezTo>
                  <a:cubicBezTo>
                    <a:pt x="17" y="37"/>
                    <a:pt x="17" y="37"/>
                    <a:pt x="17" y="37"/>
                  </a:cubicBezTo>
                  <a:cubicBezTo>
                    <a:pt x="20" y="33"/>
                    <a:pt x="20" y="33"/>
                    <a:pt x="20" y="33"/>
                  </a:cubicBezTo>
                  <a:cubicBezTo>
                    <a:pt x="20" y="33"/>
                    <a:pt x="21" y="33"/>
                    <a:pt x="21" y="32"/>
                  </a:cubicBezTo>
                  <a:cubicBezTo>
                    <a:pt x="21" y="32"/>
                    <a:pt x="22" y="32"/>
                    <a:pt x="22" y="32"/>
                  </a:cubicBezTo>
                  <a:cubicBezTo>
                    <a:pt x="24" y="32"/>
                    <a:pt x="24" y="32"/>
                    <a:pt x="24" y="32"/>
                  </a:cubicBezTo>
                  <a:cubicBezTo>
                    <a:pt x="24" y="31"/>
                    <a:pt x="24" y="31"/>
                    <a:pt x="24" y="31"/>
                  </a:cubicBezTo>
                  <a:cubicBezTo>
                    <a:pt x="25" y="31"/>
                    <a:pt x="25" y="30"/>
                    <a:pt x="25" y="30"/>
                  </a:cubicBezTo>
                  <a:cubicBezTo>
                    <a:pt x="26" y="30"/>
                    <a:pt x="26" y="30"/>
                    <a:pt x="27" y="30"/>
                  </a:cubicBezTo>
                  <a:cubicBezTo>
                    <a:pt x="28" y="30"/>
                    <a:pt x="29" y="29"/>
                    <a:pt x="30" y="28"/>
                  </a:cubicBezTo>
                  <a:cubicBezTo>
                    <a:pt x="31" y="26"/>
                    <a:pt x="30" y="25"/>
                    <a:pt x="30" y="24"/>
                  </a:cubicBezTo>
                  <a:cubicBezTo>
                    <a:pt x="30" y="24"/>
                    <a:pt x="30" y="23"/>
                    <a:pt x="30" y="23"/>
                  </a:cubicBezTo>
                  <a:cubicBezTo>
                    <a:pt x="30" y="22"/>
                    <a:pt x="30" y="22"/>
                    <a:pt x="30" y="22"/>
                  </a:cubicBezTo>
                  <a:cubicBezTo>
                    <a:pt x="30" y="21"/>
                    <a:pt x="30" y="21"/>
                    <a:pt x="30" y="20"/>
                  </a:cubicBezTo>
                  <a:cubicBezTo>
                    <a:pt x="30" y="21"/>
                    <a:pt x="31" y="21"/>
                    <a:pt x="32" y="21"/>
                  </a:cubicBezTo>
                  <a:cubicBezTo>
                    <a:pt x="33" y="21"/>
                    <a:pt x="33" y="21"/>
                    <a:pt x="33" y="21"/>
                  </a:cubicBezTo>
                  <a:cubicBezTo>
                    <a:pt x="33" y="21"/>
                    <a:pt x="33" y="21"/>
                    <a:pt x="33" y="21"/>
                  </a:cubicBezTo>
                  <a:cubicBezTo>
                    <a:pt x="34" y="21"/>
                    <a:pt x="36" y="20"/>
                    <a:pt x="36" y="17"/>
                  </a:cubicBezTo>
                  <a:cubicBezTo>
                    <a:pt x="36" y="17"/>
                    <a:pt x="36" y="17"/>
                    <a:pt x="36" y="17"/>
                  </a:cubicBezTo>
                  <a:cubicBezTo>
                    <a:pt x="37" y="16"/>
                    <a:pt x="37" y="15"/>
                    <a:pt x="38" y="14"/>
                  </a:cubicBezTo>
                  <a:cubicBezTo>
                    <a:pt x="38" y="13"/>
                    <a:pt x="38" y="12"/>
                    <a:pt x="37" y="11"/>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2" name="Freeform 44"/>
            <p:cNvSpPr>
              <a:spLocks/>
            </p:cNvSpPr>
            <p:nvPr/>
          </p:nvSpPr>
          <p:spPr bwMode="auto">
            <a:xfrm>
              <a:off x="4725889" y="2834908"/>
              <a:ext cx="32717" cy="29757"/>
            </a:xfrm>
            <a:custGeom>
              <a:avLst/>
              <a:gdLst>
                <a:gd name="T0" fmla="*/ 5 w 9"/>
                <a:gd name="T1" fmla="*/ 9 h 9"/>
                <a:gd name="T2" fmla="*/ 7 w 9"/>
                <a:gd name="T3" fmla="*/ 8 h 9"/>
                <a:gd name="T4" fmla="*/ 9 w 9"/>
                <a:gd name="T5" fmla="*/ 3 h 9"/>
                <a:gd name="T6" fmla="*/ 5 w 9"/>
                <a:gd name="T7" fmla="*/ 0 h 9"/>
                <a:gd name="T8" fmla="*/ 5 w 9"/>
                <a:gd name="T9" fmla="*/ 0 h 9"/>
                <a:gd name="T10" fmla="*/ 2 w 9"/>
                <a:gd name="T11" fmla="*/ 1 h 9"/>
                <a:gd name="T12" fmla="*/ 1 w 9"/>
                <a:gd name="T13" fmla="*/ 6 h 9"/>
                <a:gd name="T14" fmla="*/ 5 w 9"/>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9">
                  <a:moveTo>
                    <a:pt x="5" y="9"/>
                  </a:moveTo>
                  <a:cubicBezTo>
                    <a:pt x="5" y="9"/>
                    <a:pt x="6" y="9"/>
                    <a:pt x="7" y="8"/>
                  </a:cubicBezTo>
                  <a:cubicBezTo>
                    <a:pt x="9" y="7"/>
                    <a:pt x="9" y="4"/>
                    <a:pt x="9" y="3"/>
                  </a:cubicBezTo>
                  <a:cubicBezTo>
                    <a:pt x="8" y="1"/>
                    <a:pt x="7" y="0"/>
                    <a:pt x="5" y="0"/>
                  </a:cubicBezTo>
                  <a:cubicBezTo>
                    <a:pt x="5" y="0"/>
                    <a:pt x="5" y="0"/>
                    <a:pt x="5" y="0"/>
                  </a:cubicBezTo>
                  <a:cubicBezTo>
                    <a:pt x="4" y="0"/>
                    <a:pt x="2" y="0"/>
                    <a:pt x="2" y="1"/>
                  </a:cubicBezTo>
                  <a:cubicBezTo>
                    <a:pt x="1" y="3"/>
                    <a:pt x="0" y="4"/>
                    <a:pt x="1" y="6"/>
                  </a:cubicBezTo>
                  <a:cubicBezTo>
                    <a:pt x="1" y="8"/>
                    <a:pt x="3" y="9"/>
                    <a:pt x="5" y="9"/>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3" name="Freeform 45"/>
            <p:cNvSpPr>
              <a:spLocks/>
            </p:cNvSpPr>
            <p:nvPr/>
          </p:nvSpPr>
          <p:spPr bwMode="auto">
            <a:xfrm>
              <a:off x="4762696" y="2930377"/>
              <a:ext cx="31354" cy="33476"/>
            </a:xfrm>
            <a:custGeom>
              <a:avLst/>
              <a:gdLst>
                <a:gd name="T0" fmla="*/ 2 w 9"/>
                <a:gd name="T1" fmla="*/ 10 h 10"/>
                <a:gd name="T2" fmla="*/ 3 w 9"/>
                <a:gd name="T3" fmla="*/ 10 h 10"/>
                <a:gd name="T4" fmla="*/ 4 w 9"/>
                <a:gd name="T5" fmla="*/ 10 h 10"/>
                <a:gd name="T6" fmla="*/ 8 w 9"/>
                <a:gd name="T7" fmla="*/ 8 h 10"/>
                <a:gd name="T8" fmla="*/ 9 w 9"/>
                <a:gd name="T9" fmla="*/ 4 h 10"/>
                <a:gd name="T10" fmla="*/ 5 w 9"/>
                <a:gd name="T11" fmla="*/ 0 h 10"/>
                <a:gd name="T12" fmla="*/ 0 w 9"/>
                <a:gd name="T13" fmla="*/ 3 h 10"/>
                <a:gd name="T14" fmla="*/ 1 w 9"/>
                <a:gd name="T15" fmla="*/ 8 h 10"/>
                <a:gd name="T16" fmla="*/ 2 w 9"/>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0">
                  <a:moveTo>
                    <a:pt x="2" y="10"/>
                  </a:moveTo>
                  <a:cubicBezTo>
                    <a:pt x="3" y="10"/>
                    <a:pt x="3" y="10"/>
                    <a:pt x="3" y="10"/>
                  </a:cubicBezTo>
                  <a:cubicBezTo>
                    <a:pt x="4" y="10"/>
                    <a:pt x="4" y="10"/>
                    <a:pt x="4" y="10"/>
                  </a:cubicBezTo>
                  <a:cubicBezTo>
                    <a:pt x="5" y="10"/>
                    <a:pt x="7" y="9"/>
                    <a:pt x="8" y="8"/>
                  </a:cubicBezTo>
                  <a:cubicBezTo>
                    <a:pt x="9" y="7"/>
                    <a:pt x="9" y="6"/>
                    <a:pt x="9" y="4"/>
                  </a:cubicBezTo>
                  <a:cubicBezTo>
                    <a:pt x="9" y="2"/>
                    <a:pt x="7" y="0"/>
                    <a:pt x="5" y="0"/>
                  </a:cubicBezTo>
                  <a:cubicBezTo>
                    <a:pt x="3" y="0"/>
                    <a:pt x="1" y="2"/>
                    <a:pt x="0" y="3"/>
                  </a:cubicBezTo>
                  <a:cubicBezTo>
                    <a:pt x="0" y="5"/>
                    <a:pt x="0" y="7"/>
                    <a:pt x="1" y="8"/>
                  </a:cubicBezTo>
                  <a:lnTo>
                    <a:pt x="2" y="10"/>
                  </a:ln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4" name="Freeform 46"/>
            <p:cNvSpPr>
              <a:spLocks/>
            </p:cNvSpPr>
            <p:nvPr/>
          </p:nvSpPr>
          <p:spPr bwMode="auto">
            <a:xfrm>
              <a:off x="4642733" y="3397802"/>
              <a:ext cx="137685" cy="75631"/>
            </a:xfrm>
            <a:custGeom>
              <a:avLst/>
              <a:gdLst>
                <a:gd name="T0" fmla="*/ 18 w 38"/>
                <a:gd name="T1" fmla="*/ 1 h 23"/>
                <a:gd name="T2" fmla="*/ 17 w 38"/>
                <a:gd name="T3" fmla="*/ 0 h 23"/>
                <a:gd name="T4" fmla="*/ 1 w 38"/>
                <a:gd name="T5" fmla="*/ 9 h 23"/>
                <a:gd name="T6" fmla="*/ 2 w 38"/>
                <a:gd name="T7" fmla="*/ 16 h 23"/>
                <a:gd name="T8" fmla="*/ 13 w 38"/>
                <a:gd name="T9" fmla="*/ 19 h 23"/>
                <a:gd name="T10" fmla="*/ 17 w 38"/>
                <a:gd name="T11" fmla="*/ 20 h 23"/>
                <a:gd name="T12" fmla="*/ 18 w 38"/>
                <a:gd name="T13" fmla="*/ 21 h 23"/>
                <a:gd name="T14" fmla="*/ 31 w 38"/>
                <a:gd name="T15" fmla="*/ 23 h 23"/>
                <a:gd name="T16" fmla="*/ 36 w 38"/>
                <a:gd name="T17" fmla="*/ 22 h 23"/>
                <a:gd name="T18" fmla="*/ 38 w 38"/>
                <a:gd name="T19" fmla="*/ 22 h 23"/>
                <a:gd name="T20" fmla="*/ 38 w 38"/>
                <a:gd name="T21" fmla="*/ 19 h 23"/>
                <a:gd name="T22" fmla="*/ 18 w 38"/>
                <a:gd name="T23"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8" h="23">
                  <a:moveTo>
                    <a:pt x="18" y="1"/>
                  </a:moveTo>
                  <a:cubicBezTo>
                    <a:pt x="18" y="1"/>
                    <a:pt x="18" y="0"/>
                    <a:pt x="17" y="0"/>
                  </a:cubicBezTo>
                  <a:cubicBezTo>
                    <a:pt x="13" y="0"/>
                    <a:pt x="3" y="4"/>
                    <a:pt x="1" y="9"/>
                  </a:cubicBezTo>
                  <a:cubicBezTo>
                    <a:pt x="0" y="11"/>
                    <a:pt x="0" y="14"/>
                    <a:pt x="2" y="16"/>
                  </a:cubicBezTo>
                  <a:cubicBezTo>
                    <a:pt x="4" y="18"/>
                    <a:pt x="8" y="18"/>
                    <a:pt x="13" y="19"/>
                  </a:cubicBezTo>
                  <a:cubicBezTo>
                    <a:pt x="15" y="20"/>
                    <a:pt x="16" y="20"/>
                    <a:pt x="17" y="20"/>
                  </a:cubicBezTo>
                  <a:cubicBezTo>
                    <a:pt x="18" y="21"/>
                    <a:pt x="18" y="21"/>
                    <a:pt x="18" y="21"/>
                  </a:cubicBezTo>
                  <a:cubicBezTo>
                    <a:pt x="22" y="22"/>
                    <a:pt x="26" y="23"/>
                    <a:pt x="31" y="23"/>
                  </a:cubicBezTo>
                  <a:cubicBezTo>
                    <a:pt x="33" y="23"/>
                    <a:pt x="34" y="23"/>
                    <a:pt x="36" y="22"/>
                  </a:cubicBezTo>
                  <a:cubicBezTo>
                    <a:pt x="38" y="22"/>
                    <a:pt x="38" y="22"/>
                    <a:pt x="38" y="22"/>
                  </a:cubicBezTo>
                  <a:cubicBezTo>
                    <a:pt x="38" y="19"/>
                    <a:pt x="38" y="19"/>
                    <a:pt x="38" y="19"/>
                  </a:cubicBezTo>
                  <a:cubicBezTo>
                    <a:pt x="37" y="10"/>
                    <a:pt x="26" y="2"/>
                    <a:pt x="18" y="1"/>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5" name="Freeform 47"/>
            <p:cNvSpPr>
              <a:spLocks/>
            </p:cNvSpPr>
            <p:nvPr/>
          </p:nvSpPr>
          <p:spPr bwMode="auto">
            <a:xfrm>
              <a:off x="4356458" y="2176544"/>
              <a:ext cx="148590" cy="131425"/>
            </a:xfrm>
            <a:custGeom>
              <a:avLst/>
              <a:gdLst>
                <a:gd name="T0" fmla="*/ 33 w 41"/>
                <a:gd name="T1" fmla="*/ 0 h 40"/>
                <a:gd name="T2" fmla="*/ 24 w 41"/>
                <a:gd name="T3" fmla="*/ 3 h 40"/>
                <a:gd name="T4" fmla="*/ 19 w 41"/>
                <a:gd name="T5" fmla="*/ 5 h 40"/>
                <a:gd name="T6" fmla="*/ 18 w 41"/>
                <a:gd name="T7" fmla="*/ 5 h 40"/>
                <a:gd name="T8" fmla="*/ 17 w 41"/>
                <a:gd name="T9" fmla="*/ 5 h 40"/>
                <a:gd name="T10" fmla="*/ 15 w 41"/>
                <a:gd name="T11" fmla="*/ 5 h 40"/>
                <a:gd name="T12" fmla="*/ 10 w 41"/>
                <a:gd name="T13" fmla="*/ 7 h 40"/>
                <a:gd name="T14" fmla="*/ 4 w 41"/>
                <a:gd name="T15" fmla="*/ 15 h 40"/>
                <a:gd name="T16" fmla="*/ 4 w 41"/>
                <a:gd name="T17" fmla="*/ 17 h 40"/>
                <a:gd name="T18" fmla="*/ 2 w 41"/>
                <a:gd name="T19" fmla="*/ 29 h 40"/>
                <a:gd name="T20" fmla="*/ 3 w 41"/>
                <a:gd name="T21" fmla="*/ 31 h 40"/>
                <a:gd name="T22" fmla="*/ 10 w 41"/>
                <a:gd name="T23" fmla="*/ 40 h 40"/>
                <a:gd name="T24" fmla="*/ 10 w 41"/>
                <a:gd name="T25" fmla="*/ 40 h 40"/>
                <a:gd name="T26" fmla="*/ 14 w 41"/>
                <a:gd name="T27" fmla="*/ 37 h 40"/>
                <a:gd name="T28" fmla="*/ 15 w 41"/>
                <a:gd name="T29" fmla="*/ 37 h 40"/>
                <a:gd name="T30" fmla="*/ 19 w 41"/>
                <a:gd name="T31" fmla="*/ 35 h 40"/>
                <a:gd name="T32" fmla="*/ 29 w 41"/>
                <a:gd name="T33" fmla="*/ 28 h 40"/>
                <a:gd name="T34" fmla="*/ 31 w 41"/>
                <a:gd name="T35" fmla="*/ 25 h 40"/>
                <a:gd name="T36" fmla="*/ 35 w 41"/>
                <a:gd name="T37" fmla="*/ 19 h 40"/>
                <a:gd name="T38" fmla="*/ 40 w 41"/>
                <a:gd name="T39" fmla="*/ 6 h 40"/>
                <a:gd name="T40" fmla="*/ 33 w 41"/>
                <a:gd name="T41"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 h="40">
                  <a:moveTo>
                    <a:pt x="33" y="0"/>
                  </a:moveTo>
                  <a:cubicBezTo>
                    <a:pt x="30" y="0"/>
                    <a:pt x="27" y="1"/>
                    <a:pt x="24" y="3"/>
                  </a:cubicBezTo>
                  <a:cubicBezTo>
                    <a:pt x="22" y="4"/>
                    <a:pt x="20" y="5"/>
                    <a:pt x="19" y="5"/>
                  </a:cubicBezTo>
                  <a:cubicBezTo>
                    <a:pt x="19" y="5"/>
                    <a:pt x="19" y="5"/>
                    <a:pt x="18" y="5"/>
                  </a:cubicBezTo>
                  <a:cubicBezTo>
                    <a:pt x="18" y="5"/>
                    <a:pt x="17" y="5"/>
                    <a:pt x="17" y="5"/>
                  </a:cubicBezTo>
                  <a:cubicBezTo>
                    <a:pt x="16" y="5"/>
                    <a:pt x="15" y="5"/>
                    <a:pt x="15" y="5"/>
                  </a:cubicBezTo>
                  <a:cubicBezTo>
                    <a:pt x="13" y="5"/>
                    <a:pt x="11" y="5"/>
                    <a:pt x="10" y="7"/>
                  </a:cubicBezTo>
                  <a:cubicBezTo>
                    <a:pt x="7" y="9"/>
                    <a:pt x="5" y="12"/>
                    <a:pt x="4" y="15"/>
                  </a:cubicBezTo>
                  <a:cubicBezTo>
                    <a:pt x="4" y="16"/>
                    <a:pt x="4" y="17"/>
                    <a:pt x="4" y="17"/>
                  </a:cubicBezTo>
                  <a:cubicBezTo>
                    <a:pt x="2" y="21"/>
                    <a:pt x="0" y="25"/>
                    <a:pt x="2" y="29"/>
                  </a:cubicBezTo>
                  <a:cubicBezTo>
                    <a:pt x="2" y="30"/>
                    <a:pt x="2" y="30"/>
                    <a:pt x="3" y="31"/>
                  </a:cubicBezTo>
                  <a:cubicBezTo>
                    <a:pt x="3" y="34"/>
                    <a:pt x="5" y="40"/>
                    <a:pt x="10" y="40"/>
                  </a:cubicBezTo>
                  <a:cubicBezTo>
                    <a:pt x="10" y="40"/>
                    <a:pt x="10" y="40"/>
                    <a:pt x="10" y="40"/>
                  </a:cubicBezTo>
                  <a:cubicBezTo>
                    <a:pt x="12" y="39"/>
                    <a:pt x="14" y="38"/>
                    <a:pt x="14" y="37"/>
                  </a:cubicBezTo>
                  <a:cubicBezTo>
                    <a:pt x="14" y="37"/>
                    <a:pt x="14" y="37"/>
                    <a:pt x="15" y="37"/>
                  </a:cubicBezTo>
                  <a:cubicBezTo>
                    <a:pt x="16" y="36"/>
                    <a:pt x="17" y="36"/>
                    <a:pt x="19" y="35"/>
                  </a:cubicBezTo>
                  <a:cubicBezTo>
                    <a:pt x="23" y="34"/>
                    <a:pt x="26" y="32"/>
                    <a:pt x="29" y="28"/>
                  </a:cubicBezTo>
                  <a:cubicBezTo>
                    <a:pt x="29" y="27"/>
                    <a:pt x="30" y="26"/>
                    <a:pt x="31" y="25"/>
                  </a:cubicBezTo>
                  <a:cubicBezTo>
                    <a:pt x="32" y="23"/>
                    <a:pt x="34" y="21"/>
                    <a:pt x="35" y="19"/>
                  </a:cubicBezTo>
                  <a:cubicBezTo>
                    <a:pt x="37" y="16"/>
                    <a:pt x="41" y="12"/>
                    <a:pt x="40" y="6"/>
                  </a:cubicBezTo>
                  <a:cubicBezTo>
                    <a:pt x="39" y="0"/>
                    <a:pt x="35" y="0"/>
                    <a:pt x="33"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6" name="Freeform 48"/>
            <p:cNvSpPr>
              <a:spLocks/>
            </p:cNvSpPr>
            <p:nvPr/>
          </p:nvSpPr>
          <p:spPr bwMode="auto">
            <a:xfrm>
              <a:off x="4595020" y="2222418"/>
              <a:ext cx="94062" cy="121506"/>
            </a:xfrm>
            <a:custGeom>
              <a:avLst/>
              <a:gdLst>
                <a:gd name="T0" fmla="*/ 15 w 26"/>
                <a:gd name="T1" fmla="*/ 37 h 37"/>
                <a:gd name="T2" fmla="*/ 18 w 26"/>
                <a:gd name="T3" fmla="*/ 36 h 37"/>
                <a:gd name="T4" fmla="*/ 21 w 26"/>
                <a:gd name="T5" fmla="*/ 29 h 37"/>
                <a:gd name="T6" fmla="*/ 21 w 26"/>
                <a:gd name="T7" fmla="*/ 28 h 37"/>
                <a:gd name="T8" fmla="*/ 24 w 26"/>
                <a:gd name="T9" fmla="*/ 20 h 37"/>
                <a:gd name="T10" fmla="*/ 19 w 26"/>
                <a:gd name="T11" fmla="*/ 2 h 37"/>
                <a:gd name="T12" fmla="*/ 14 w 26"/>
                <a:gd name="T13" fmla="*/ 0 h 37"/>
                <a:gd name="T14" fmla="*/ 3 w 26"/>
                <a:gd name="T15" fmla="*/ 9 h 37"/>
                <a:gd name="T16" fmla="*/ 2 w 26"/>
                <a:gd name="T17" fmla="*/ 27 h 37"/>
                <a:gd name="T18" fmla="*/ 15 w 26"/>
                <a:gd name="T19" fmla="*/ 37 h 37"/>
                <a:gd name="T20" fmla="*/ 15 w 26"/>
                <a:gd name="T2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37">
                  <a:moveTo>
                    <a:pt x="15" y="37"/>
                  </a:moveTo>
                  <a:cubicBezTo>
                    <a:pt x="16" y="37"/>
                    <a:pt x="17" y="36"/>
                    <a:pt x="18" y="36"/>
                  </a:cubicBezTo>
                  <a:cubicBezTo>
                    <a:pt x="21" y="35"/>
                    <a:pt x="21" y="31"/>
                    <a:pt x="21" y="29"/>
                  </a:cubicBezTo>
                  <a:cubicBezTo>
                    <a:pt x="21" y="29"/>
                    <a:pt x="21" y="28"/>
                    <a:pt x="21" y="28"/>
                  </a:cubicBezTo>
                  <a:cubicBezTo>
                    <a:pt x="22" y="25"/>
                    <a:pt x="23" y="23"/>
                    <a:pt x="24" y="20"/>
                  </a:cubicBezTo>
                  <a:cubicBezTo>
                    <a:pt x="26" y="14"/>
                    <a:pt x="25" y="6"/>
                    <a:pt x="19" y="2"/>
                  </a:cubicBezTo>
                  <a:cubicBezTo>
                    <a:pt x="17" y="1"/>
                    <a:pt x="16" y="0"/>
                    <a:pt x="14" y="0"/>
                  </a:cubicBezTo>
                  <a:cubicBezTo>
                    <a:pt x="10" y="0"/>
                    <a:pt x="6" y="4"/>
                    <a:pt x="3" y="9"/>
                  </a:cubicBezTo>
                  <a:cubicBezTo>
                    <a:pt x="0" y="15"/>
                    <a:pt x="0" y="21"/>
                    <a:pt x="2" y="27"/>
                  </a:cubicBezTo>
                  <a:cubicBezTo>
                    <a:pt x="4" y="30"/>
                    <a:pt x="9" y="37"/>
                    <a:pt x="15" y="37"/>
                  </a:cubicBezTo>
                  <a:cubicBezTo>
                    <a:pt x="15" y="37"/>
                    <a:pt x="15" y="37"/>
                    <a:pt x="15" y="37"/>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7" name="Freeform 49"/>
            <p:cNvSpPr>
              <a:spLocks/>
            </p:cNvSpPr>
            <p:nvPr/>
          </p:nvSpPr>
          <p:spPr bwMode="auto">
            <a:xfrm>
              <a:off x="4638643" y="2548501"/>
              <a:ext cx="50439" cy="59513"/>
            </a:xfrm>
            <a:custGeom>
              <a:avLst/>
              <a:gdLst>
                <a:gd name="T0" fmla="*/ 13 w 14"/>
                <a:gd name="T1" fmla="*/ 2 h 18"/>
                <a:gd name="T2" fmla="*/ 9 w 14"/>
                <a:gd name="T3" fmla="*/ 0 h 18"/>
                <a:gd name="T4" fmla="*/ 7 w 14"/>
                <a:gd name="T5" fmla="*/ 1 h 18"/>
                <a:gd name="T6" fmla="*/ 3 w 14"/>
                <a:gd name="T7" fmla="*/ 8 h 18"/>
                <a:gd name="T8" fmla="*/ 3 w 14"/>
                <a:gd name="T9" fmla="*/ 8 h 18"/>
                <a:gd name="T10" fmla="*/ 3 w 14"/>
                <a:gd name="T11" fmla="*/ 9 h 18"/>
                <a:gd name="T12" fmla="*/ 0 w 14"/>
                <a:gd name="T13" fmla="*/ 13 h 18"/>
                <a:gd name="T14" fmla="*/ 1 w 14"/>
                <a:gd name="T15" fmla="*/ 16 h 18"/>
                <a:gd name="T16" fmla="*/ 4 w 14"/>
                <a:gd name="T17" fmla="*/ 18 h 18"/>
                <a:gd name="T18" fmla="*/ 5 w 14"/>
                <a:gd name="T19" fmla="*/ 18 h 18"/>
                <a:gd name="T20" fmla="*/ 9 w 14"/>
                <a:gd name="T21" fmla="*/ 14 h 18"/>
                <a:gd name="T22" fmla="*/ 10 w 14"/>
                <a:gd name="T23" fmla="*/ 13 h 18"/>
                <a:gd name="T24" fmla="*/ 12 w 14"/>
                <a:gd name="T25" fmla="*/ 10 h 18"/>
                <a:gd name="T26" fmla="*/ 13 w 14"/>
                <a:gd name="T27" fmla="*/ 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18">
                  <a:moveTo>
                    <a:pt x="13" y="2"/>
                  </a:moveTo>
                  <a:cubicBezTo>
                    <a:pt x="12" y="1"/>
                    <a:pt x="11" y="0"/>
                    <a:pt x="9" y="0"/>
                  </a:cubicBezTo>
                  <a:cubicBezTo>
                    <a:pt x="8" y="0"/>
                    <a:pt x="8" y="0"/>
                    <a:pt x="7" y="1"/>
                  </a:cubicBezTo>
                  <a:cubicBezTo>
                    <a:pt x="4" y="2"/>
                    <a:pt x="4" y="5"/>
                    <a:pt x="3" y="8"/>
                  </a:cubicBezTo>
                  <a:cubicBezTo>
                    <a:pt x="3" y="8"/>
                    <a:pt x="3" y="8"/>
                    <a:pt x="3" y="8"/>
                  </a:cubicBezTo>
                  <a:cubicBezTo>
                    <a:pt x="3" y="8"/>
                    <a:pt x="3" y="9"/>
                    <a:pt x="3" y="9"/>
                  </a:cubicBezTo>
                  <a:cubicBezTo>
                    <a:pt x="2" y="9"/>
                    <a:pt x="0" y="11"/>
                    <a:pt x="0" y="13"/>
                  </a:cubicBezTo>
                  <a:cubicBezTo>
                    <a:pt x="0" y="14"/>
                    <a:pt x="0" y="15"/>
                    <a:pt x="1" y="16"/>
                  </a:cubicBezTo>
                  <a:cubicBezTo>
                    <a:pt x="2" y="17"/>
                    <a:pt x="3" y="18"/>
                    <a:pt x="4" y="18"/>
                  </a:cubicBezTo>
                  <a:cubicBezTo>
                    <a:pt x="5" y="18"/>
                    <a:pt x="5" y="18"/>
                    <a:pt x="5" y="18"/>
                  </a:cubicBezTo>
                  <a:cubicBezTo>
                    <a:pt x="8" y="17"/>
                    <a:pt x="8" y="15"/>
                    <a:pt x="9" y="14"/>
                  </a:cubicBezTo>
                  <a:cubicBezTo>
                    <a:pt x="9" y="13"/>
                    <a:pt x="9" y="13"/>
                    <a:pt x="10" y="13"/>
                  </a:cubicBezTo>
                  <a:cubicBezTo>
                    <a:pt x="11" y="12"/>
                    <a:pt x="12" y="11"/>
                    <a:pt x="12" y="10"/>
                  </a:cubicBezTo>
                  <a:cubicBezTo>
                    <a:pt x="13" y="8"/>
                    <a:pt x="14" y="5"/>
                    <a:pt x="13"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8" name="Freeform 50"/>
            <p:cNvSpPr>
              <a:spLocks/>
            </p:cNvSpPr>
            <p:nvPr/>
          </p:nvSpPr>
          <p:spPr bwMode="auto">
            <a:xfrm>
              <a:off x="938876" y="3141152"/>
              <a:ext cx="21811" cy="39675"/>
            </a:xfrm>
            <a:custGeom>
              <a:avLst/>
              <a:gdLst>
                <a:gd name="T0" fmla="*/ 4 w 6"/>
                <a:gd name="T1" fmla="*/ 5 h 12"/>
                <a:gd name="T2" fmla="*/ 3 w 6"/>
                <a:gd name="T3" fmla="*/ 2 h 12"/>
                <a:gd name="T4" fmla="*/ 1 w 6"/>
                <a:gd name="T5" fmla="*/ 5 h 12"/>
                <a:gd name="T6" fmla="*/ 2 w 6"/>
                <a:gd name="T7" fmla="*/ 7 h 12"/>
                <a:gd name="T8" fmla="*/ 5 w 6"/>
                <a:gd name="T9" fmla="*/ 11 h 12"/>
                <a:gd name="T10" fmla="*/ 5 w 6"/>
                <a:gd name="T11" fmla="*/ 6 h 12"/>
                <a:gd name="T12" fmla="*/ 4 w 6"/>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4" y="5"/>
                  </a:moveTo>
                  <a:cubicBezTo>
                    <a:pt x="4" y="4"/>
                    <a:pt x="4" y="2"/>
                    <a:pt x="3" y="2"/>
                  </a:cubicBezTo>
                  <a:cubicBezTo>
                    <a:pt x="0" y="0"/>
                    <a:pt x="0" y="3"/>
                    <a:pt x="1" y="5"/>
                  </a:cubicBezTo>
                  <a:cubicBezTo>
                    <a:pt x="1" y="6"/>
                    <a:pt x="2" y="6"/>
                    <a:pt x="2" y="7"/>
                  </a:cubicBezTo>
                  <a:cubicBezTo>
                    <a:pt x="3" y="8"/>
                    <a:pt x="3" y="12"/>
                    <a:pt x="5" y="11"/>
                  </a:cubicBezTo>
                  <a:cubicBezTo>
                    <a:pt x="6" y="10"/>
                    <a:pt x="5" y="8"/>
                    <a:pt x="5" y="6"/>
                  </a:cubicBezTo>
                  <a:cubicBezTo>
                    <a:pt x="4" y="6"/>
                    <a:pt x="4" y="5"/>
                    <a:pt x="4" y="5"/>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49" name="Freeform 51"/>
            <p:cNvSpPr>
              <a:spLocks/>
            </p:cNvSpPr>
            <p:nvPr/>
          </p:nvSpPr>
          <p:spPr bwMode="auto">
            <a:xfrm>
              <a:off x="1542781" y="2139348"/>
              <a:ext cx="1072851" cy="1584537"/>
            </a:xfrm>
            <a:custGeom>
              <a:avLst/>
              <a:gdLst>
                <a:gd name="T0" fmla="*/ 267 w 296"/>
                <a:gd name="T1" fmla="*/ 110 h 481"/>
                <a:gd name="T2" fmla="*/ 272 w 296"/>
                <a:gd name="T3" fmla="*/ 108 h 481"/>
                <a:gd name="T4" fmla="*/ 278 w 296"/>
                <a:gd name="T5" fmla="*/ 106 h 481"/>
                <a:gd name="T6" fmla="*/ 285 w 296"/>
                <a:gd name="T7" fmla="*/ 104 h 481"/>
                <a:gd name="T8" fmla="*/ 287 w 296"/>
                <a:gd name="T9" fmla="*/ 103 h 481"/>
                <a:gd name="T10" fmla="*/ 296 w 296"/>
                <a:gd name="T11" fmla="*/ 76 h 481"/>
                <a:gd name="T12" fmla="*/ 293 w 296"/>
                <a:gd name="T13" fmla="*/ 75 h 481"/>
                <a:gd name="T14" fmla="*/ 120 w 296"/>
                <a:gd name="T15" fmla="*/ 1 h 481"/>
                <a:gd name="T16" fmla="*/ 117 w 296"/>
                <a:gd name="T17" fmla="*/ 0 h 481"/>
                <a:gd name="T18" fmla="*/ 116 w 296"/>
                <a:gd name="T19" fmla="*/ 3 h 481"/>
                <a:gd name="T20" fmla="*/ 99 w 296"/>
                <a:gd name="T21" fmla="*/ 37 h 481"/>
                <a:gd name="T22" fmla="*/ 97 w 296"/>
                <a:gd name="T23" fmla="*/ 40 h 481"/>
                <a:gd name="T24" fmla="*/ 83 w 296"/>
                <a:gd name="T25" fmla="*/ 69 h 481"/>
                <a:gd name="T26" fmla="*/ 62 w 296"/>
                <a:gd name="T27" fmla="*/ 110 h 481"/>
                <a:gd name="T28" fmla="*/ 24 w 296"/>
                <a:gd name="T29" fmla="*/ 184 h 481"/>
                <a:gd name="T30" fmla="*/ 20 w 296"/>
                <a:gd name="T31" fmla="*/ 191 h 481"/>
                <a:gd name="T32" fmla="*/ 5 w 296"/>
                <a:gd name="T33" fmla="*/ 235 h 481"/>
                <a:gd name="T34" fmla="*/ 10 w 296"/>
                <a:gd name="T35" fmla="*/ 239 h 481"/>
                <a:gd name="T36" fmla="*/ 14 w 296"/>
                <a:gd name="T37" fmla="*/ 241 h 481"/>
                <a:gd name="T38" fmla="*/ 22 w 296"/>
                <a:gd name="T39" fmla="*/ 263 h 481"/>
                <a:gd name="T40" fmla="*/ 23 w 296"/>
                <a:gd name="T41" fmla="*/ 266 h 481"/>
                <a:gd name="T42" fmla="*/ 23 w 296"/>
                <a:gd name="T43" fmla="*/ 272 h 481"/>
                <a:gd name="T44" fmla="*/ 23 w 296"/>
                <a:gd name="T45" fmla="*/ 280 h 481"/>
                <a:gd name="T46" fmla="*/ 25 w 296"/>
                <a:gd name="T47" fmla="*/ 284 h 481"/>
                <a:gd name="T48" fmla="*/ 29 w 296"/>
                <a:gd name="T49" fmla="*/ 287 h 481"/>
                <a:gd name="T50" fmla="*/ 29 w 296"/>
                <a:gd name="T51" fmla="*/ 285 h 481"/>
                <a:gd name="T52" fmla="*/ 33 w 296"/>
                <a:gd name="T53" fmla="*/ 287 h 481"/>
                <a:gd name="T54" fmla="*/ 38 w 296"/>
                <a:gd name="T55" fmla="*/ 310 h 481"/>
                <a:gd name="T56" fmla="*/ 38 w 296"/>
                <a:gd name="T57" fmla="*/ 312 h 481"/>
                <a:gd name="T58" fmla="*/ 42 w 296"/>
                <a:gd name="T59" fmla="*/ 325 h 481"/>
                <a:gd name="T60" fmla="*/ 47 w 296"/>
                <a:gd name="T61" fmla="*/ 333 h 481"/>
                <a:gd name="T62" fmla="*/ 53 w 296"/>
                <a:gd name="T63" fmla="*/ 353 h 481"/>
                <a:gd name="T64" fmla="*/ 54 w 296"/>
                <a:gd name="T65" fmla="*/ 358 h 481"/>
                <a:gd name="T66" fmla="*/ 60 w 296"/>
                <a:gd name="T67" fmla="*/ 372 h 481"/>
                <a:gd name="T68" fmla="*/ 65 w 296"/>
                <a:gd name="T69" fmla="*/ 380 h 481"/>
                <a:gd name="T70" fmla="*/ 62 w 296"/>
                <a:gd name="T71" fmla="*/ 405 h 481"/>
                <a:gd name="T72" fmla="*/ 61 w 296"/>
                <a:gd name="T73" fmla="*/ 411 h 481"/>
                <a:gd name="T74" fmla="*/ 57 w 296"/>
                <a:gd name="T75" fmla="*/ 437 h 481"/>
                <a:gd name="T76" fmla="*/ 60 w 296"/>
                <a:gd name="T77" fmla="*/ 444 h 481"/>
                <a:gd name="T78" fmla="*/ 60 w 296"/>
                <a:gd name="T79" fmla="*/ 445 h 481"/>
                <a:gd name="T80" fmla="*/ 61 w 296"/>
                <a:gd name="T81" fmla="*/ 446 h 481"/>
                <a:gd name="T82" fmla="*/ 62 w 296"/>
                <a:gd name="T83" fmla="*/ 447 h 481"/>
                <a:gd name="T84" fmla="*/ 156 w 296"/>
                <a:gd name="T85" fmla="*/ 480 h 481"/>
                <a:gd name="T86" fmla="*/ 159 w 296"/>
                <a:gd name="T87" fmla="*/ 481 h 481"/>
                <a:gd name="T88" fmla="*/ 286 w 296"/>
                <a:gd name="T89" fmla="*/ 106 h 481"/>
                <a:gd name="T90" fmla="*/ 280 w 296"/>
                <a:gd name="T91" fmla="*/ 109 h 481"/>
                <a:gd name="T92" fmla="*/ 276 w 296"/>
                <a:gd name="T93" fmla="*/ 110 h 481"/>
                <a:gd name="T94" fmla="*/ 272 w 296"/>
                <a:gd name="T95" fmla="*/ 113 h 481"/>
                <a:gd name="T96" fmla="*/ 263 w 296"/>
                <a:gd name="T97" fmla="*/ 119 h 481"/>
                <a:gd name="T98" fmla="*/ 261 w 296"/>
                <a:gd name="T99" fmla="*/ 116 h 481"/>
                <a:gd name="T100" fmla="*/ 267 w 296"/>
                <a:gd name="T101" fmla="*/ 11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6" h="481">
                  <a:moveTo>
                    <a:pt x="267" y="110"/>
                  </a:moveTo>
                  <a:cubicBezTo>
                    <a:pt x="269" y="109"/>
                    <a:pt x="270" y="109"/>
                    <a:pt x="272" y="108"/>
                  </a:cubicBezTo>
                  <a:cubicBezTo>
                    <a:pt x="274" y="107"/>
                    <a:pt x="276" y="106"/>
                    <a:pt x="278" y="106"/>
                  </a:cubicBezTo>
                  <a:cubicBezTo>
                    <a:pt x="281" y="105"/>
                    <a:pt x="283" y="105"/>
                    <a:pt x="285" y="104"/>
                  </a:cubicBezTo>
                  <a:cubicBezTo>
                    <a:pt x="287" y="103"/>
                    <a:pt x="287" y="103"/>
                    <a:pt x="287" y="103"/>
                  </a:cubicBezTo>
                  <a:cubicBezTo>
                    <a:pt x="296" y="76"/>
                    <a:pt x="296" y="76"/>
                    <a:pt x="296" y="76"/>
                  </a:cubicBezTo>
                  <a:cubicBezTo>
                    <a:pt x="293" y="75"/>
                    <a:pt x="293" y="75"/>
                    <a:pt x="293" y="75"/>
                  </a:cubicBezTo>
                  <a:cubicBezTo>
                    <a:pt x="234" y="55"/>
                    <a:pt x="176" y="31"/>
                    <a:pt x="120" y="1"/>
                  </a:cubicBezTo>
                  <a:cubicBezTo>
                    <a:pt x="117" y="0"/>
                    <a:pt x="117" y="0"/>
                    <a:pt x="117" y="0"/>
                  </a:cubicBezTo>
                  <a:cubicBezTo>
                    <a:pt x="116" y="3"/>
                    <a:pt x="116" y="3"/>
                    <a:pt x="116" y="3"/>
                  </a:cubicBezTo>
                  <a:cubicBezTo>
                    <a:pt x="110" y="14"/>
                    <a:pt x="104" y="26"/>
                    <a:pt x="99" y="37"/>
                  </a:cubicBezTo>
                  <a:cubicBezTo>
                    <a:pt x="97" y="40"/>
                    <a:pt x="97" y="40"/>
                    <a:pt x="97" y="40"/>
                  </a:cubicBezTo>
                  <a:cubicBezTo>
                    <a:pt x="92" y="50"/>
                    <a:pt x="88" y="59"/>
                    <a:pt x="83" y="69"/>
                  </a:cubicBezTo>
                  <a:cubicBezTo>
                    <a:pt x="76" y="83"/>
                    <a:pt x="69" y="97"/>
                    <a:pt x="62" y="110"/>
                  </a:cubicBezTo>
                  <a:cubicBezTo>
                    <a:pt x="50" y="135"/>
                    <a:pt x="38" y="160"/>
                    <a:pt x="24" y="184"/>
                  </a:cubicBezTo>
                  <a:cubicBezTo>
                    <a:pt x="23" y="186"/>
                    <a:pt x="22" y="188"/>
                    <a:pt x="20" y="191"/>
                  </a:cubicBezTo>
                  <a:cubicBezTo>
                    <a:pt x="10" y="207"/>
                    <a:pt x="0" y="226"/>
                    <a:pt x="5" y="235"/>
                  </a:cubicBezTo>
                  <a:cubicBezTo>
                    <a:pt x="6" y="238"/>
                    <a:pt x="8" y="238"/>
                    <a:pt x="10" y="239"/>
                  </a:cubicBezTo>
                  <a:cubicBezTo>
                    <a:pt x="11" y="240"/>
                    <a:pt x="12" y="240"/>
                    <a:pt x="14" y="241"/>
                  </a:cubicBezTo>
                  <a:cubicBezTo>
                    <a:pt x="20" y="246"/>
                    <a:pt x="21" y="255"/>
                    <a:pt x="22" y="263"/>
                  </a:cubicBezTo>
                  <a:cubicBezTo>
                    <a:pt x="23" y="266"/>
                    <a:pt x="23" y="266"/>
                    <a:pt x="23" y="266"/>
                  </a:cubicBezTo>
                  <a:cubicBezTo>
                    <a:pt x="23" y="268"/>
                    <a:pt x="23" y="270"/>
                    <a:pt x="23" y="272"/>
                  </a:cubicBezTo>
                  <a:cubicBezTo>
                    <a:pt x="23" y="275"/>
                    <a:pt x="23" y="277"/>
                    <a:pt x="23" y="280"/>
                  </a:cubicBezTo>
                  <a:cubicBezTo>
                    <a:pt x="24" y="283"/>
                    <a:pt x="25" y="284"/>
                    <a:pt x="25" y="284"/>
                  </a:cubicBezTo>
                  <a:cubicBezTo>
                    <a:pt x="29" y="287"/>
                    <a:pt x="29" y="287"/>
                    <a:pt x="29" y="287"/>
                  </a:cubicBezTo>
                  <a:cubicBezTo>
                    <a:pt x="29" y="285"/>
                    <a:pt x="29" y="285"/>
                    <a:pt x="29" y="285"/>
                  </a:cubicBezTo>
                  <a:cubicBezTo>
                    <a:pt x="30" y="286"/>
                    <a:pt x="31" y="286"/>
                    <a:pt x="33" y="287"/>
                  </a:cubicBezTo>
                  <a:cubicBezTo>
                    <a:pt x="39" y="291"/>
                    <a:pt x="38" y="302"/>
                    <a:pt x="38" y="310"/>
                  </a:cubicBezTo>
                  <a:cubicBezTo>
                    <a:pt x="38" y="312"/>
                    <a:pt x="38" y="312"/>
                    <a:pt x="38" y="312"/>
                  </a:cubicBezTo>
                  <a:cubicBezTo>
                    <a:pt x="37" y="320"/>
                    <a:pt x="39" y="322"/>
                    <a:pt x="42" y="325"/>
                  </a:cubicBezTo>
                  <a:cubicBezTo>
                    <a:pt x="44" y="327"/>
                    <a:pt x="45" y="329"/>
                    <a:pt x="47" y="333"/>
                  </a:cubicBezTo>
                  <a:cubicBezTo>
                    <a:pt x="50" y="338"/>
                    <a:pt x="52" y="346"/>
                    <a:pt x="53" y="353"/>
                  </a:cubicBezTo>
                  <a:cubicBezTo>
                    <a:pt x="53" y="355"/>
                    <a:pt x="54" y="356"/>
                    <a:pt x="54" y="358"/>
                  </a:cubicBezTo>
                  <a:cubicBezTo>
                    <a:pt x="55" y="364"/>
                    <a:pt x="58" y="368"/>
                    <a:pt x="60" y="372"/>
                  </a:cubicBezTo>
                  <a:cubicBezTo>
                    <a:pt x="62" y="374"/>
                    <a:pt x="64" y="377"/>
                    <a:pt x="65" y="380"/>
                  </a:cubicBezTo>
                  <a:cubicBezTo>
                    <a:pt x="68" y="388"/>
                    <a:pt x="65" y="398"/>
                    <a:pt x="62" y="405"/>
                  </a:cubicBezTo>
                  <a:cubicBezTo>
                    <a:pt x="62" y="407"/>
                    <a:pt x="61" y="411"/>
                    <a:pt x="61" y="411"/>
                  </a:cubicBezTo>
                  <a:cubicBezTo>
                    <a:pt x="58" y="419"/>
                    <a:pt x="55" y="427"/>
                    <a:pt x="57" y="437"/>
                  </a:cubicBezTo>
                  <a:cubicBezTo>
                    <a:pt x="58" y="439"/>
                    <a:pt x="59" y="441"/>
                    <a:pt x="60" y="444"/>
                  </a:cubicBezTo>
                  <a:cubicBezTo>
                    <a:pt x="60" y="445"/>
                    <a:pt x="60" y="445"/>
                    <a:pt x="60" y="445"/>
                  </a:cubicBezTo>
                  <a:cubicBezTo>
                    <a:pt x="61" y="446"/>
                    <a:pt x="61" y="446"/>
                    <a:pt x="61" y="446"/>
                  </a:cubicBezTo>
                  <a:cubicBezTo>
                    <a:pt x="62" y="447"/>
                    <a:pt x="62" y="447"/>
                    <a:pt x="62" y="447"/>
                  </a:cubicBezTo>
                  <a:cubicBezTo>
                    <a:pt x="91" y="458"/>
                    <a:pt x="123" y="469"/>
                    <a:pt x="156" y="480"/>
                  </a:cubicBezTo>
                  <a:cubicBezTo>
                    <a:pt x="159" y="481"/>
                    <a:pt x="159" y="481"/>
                    <a:pt x="159" y="481"/>
                  </a:cubicBezTo>
                  <a:cubicBezTo>
                    <a:pt x="286" y="106"/>
                    <a:pt x="286" y="106"/>
                    <a:pt x="286" y="106"/>
                  </a:cubicBezTo>
                  <a:cubicBezTo>
                    <a:pt x="280" y="109"/>
                    <a:pt x="280" y="109"/>
                    <a:pt x="280" y="109"/>
                  </a:cubicBezTo>
                  <a:cubicBezTo>
                    <a:pt x="278" y="109"/>
                    <a:pt x="277" y="110"/>
                    <a:pt x="276" y="110"/>
                  </a:cubicBezTo>
                  <a:cubicBezTo>
                    <a:pt x="275" y="111"/>
                    <a:pt x="273" y="112"/>
                    <a:pt x="272" y="113"/>
                  </a:cubicBezTo>
                  <a:cubicBezTo>
                    <a:pt x="269" y="116"/>
                    <a:pt x="265" y="119"/>
                    <a:pt x="263" y="119"/>
                  </a:cubicBezTo>
                  <a:cubicBezTo>
                    <a:pt x="262" y="119"/>
                    <a:pt x="261" y="117"/>
                    <a:pt x="261" y="116"/>
                  </a:cubicBezTo>
                  <a:cubicBezTo>
                    <a:pt x="260" y="113"/>
                    <a:pt x="261" y="112"/>
                    <a:pt x="267" y="11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0" name="Freeform 52"/>
            <p:cNvSpPr>
              <a:spLocks/>
            </p:cNvSpPr>
            <p:nvPr/>
          </p:nvSpPr>
          <p:spPr bwMode="auto">
            <a:xfrm>
              <a:off x="823003" y="495298"/>
              <a:ext cx="1034681" cy="1518824"/>
            </a:xfrm>
            <a:custGeom>
              <a:avLst/>
              <a:gdLst>
                <a:gd name="T0" fmla="*/ 280 w 286"/>
                <a:gd name="T1" fmla="*/ 55 h 461"/>
                <a:gd name="T2" fmla="*/ 278 w 286"/>
                <a:gd name="T3" fmla="*/ 44 h 461"/>
                <a:gd name="T4" fmla="*/ 276 w 286"/>
                <a:gd name="T5" fmla="*/ 28 h 461"/>
                <a:gd name="T6" fmla="*/ 264 w 286"/>
                <a:gd name="T7" fmla="*/ 3 h 461"/>
                <a:gd name="T8" fmla="*/ 261 w 286"/>
                <a:gd name="T9" fmla="*/ 0 h 461"/>
                <a:gd name="T10" fmla="*/ 2 w 286"/>
                <a:gd name="T11" fmla="*/ 252 h 461"/>
                <a:gd name="T12" fmla="*/ 8 w 286"/>
                <a:gd name="T13" fmla="*/ 264 h 461"/>
                <a:gd name="T14" fmla="*/ 18 w 286"/>
                <a:gd name="T15" fmla="*/ 272 h 461"/>
                <a:gd name="T16" fmla="*/ 23 w 286"/>
                <a:gd name="T17" fmla="*/ 276 h 461"/>
                <a:gd name="T18" fmla="*/ 19 w 286"/>
                <a:gd name="T19" fmla="*/ 279 h 461"/>
                <a:gd name="T20" fmla="*/ 19 w 286"/>
                <a:gd name="T21" fmla="*/ 283 h 461"/>
                <a:gd name="T22" fmla="*/ 250 w 286"/>
                <a:gd name="T23" fmla="*/ 461 h 461"/>
                <a:gd name="T24" fmla="*/ 253 w 286"/>
                <a:gd name="T25" fmla="*/ 454 h 461"/>
                <a:gd name="T26" fmla="*/ 253 w 286"/>
                <a:gd name="T27" fmla="*/ 437 h 461"/>
                <a:gd name="T28" fmla="*/ 258 w 286"/>
                <a:gd name="T29" fmla="*/ 425 h 461"/>
                <a:gd name="T30" fmla="*/ 250 w 286"/>
                <a:gd name="T31" fmla="*/ 423 h 461"/>
                <a:gd name="T32" fmla="*/ 243 w 286"/>
                <a:gd name="T33" fmla="*/ 422 h 461"/>
                <a:gd name="T34" fmla="*/ 239 w 286"/>
                <a:gd name="T35" fmla="*/ 417 h 461"/>
                <a:gd name="T36" fmla="*/ 227 w 286"/>
                <a:gd name="T37" fmla="*/ 413 h 461"/>
                <a:gd name="T38" fmla="*/ 226 w 286"/>
                <a:gd name="T39" fmla="*/ 395 h 461"/>
                <a:gd name="T40" fmla="*/ 225 w 286"/>
                <a:gd name="T41" fmla="*/ 379 h 461"/>
                <a:gd name="T42" fmla="*/ 221 w 286"/>
                <a:gd name="T43" fmla="*/ 362 h 461"/>
                <a:gd name="T44" fmla="*/ 216 w 286"/>
                <a:gd name="T45" fmla="*/ 343 h 461"/>
                <a:gd name="T46" fmla="*/ 218 w 286"/>
                <a:gd name="T47" fmla="*/ 331 h 461"/>
                <a:gd name="T48" fmla="*/ 221 w 286"/>
                <a:gd name="T49" fmla="*/ 315 h 461"/>
                <a:gd name="T50" fmla="*/ 227 w 286"/>
                <a:gd name="T51" fmla="*/ 298 h 461"/>
                <a:gd name="T52" fmla="*/ 235 w 286"/>
                <a:gd name="T53" fmla="*/ 279 h 461"/>
                <a:gd name="T54" fmla="*/ 234 w 286"/>
                <a:gd name="T55" fmla="*/ 263 h 461"/>
                <a:gd name="T56" fmla="*/ 235 w 286"/>
                <a:gd name="T57" fmla="*/ 258 h 461"/>
                <a:gd name="T58" fmla="*/ 233 w 286"/>
                <a:gd name="T59" fmla="*/ 244 h 461"/>
                <a:gd name="T60" fmla="*/ 229 w 286"/>
                <a:gd name="T61" fmla="*/ 233 h 461"/>
                <a:gd name="T62" fmla="*/ 238 w 286"/>
                <a:gd name="T63" fmla="*/ 210 h 461"/>
                <a:gd name="T64" fmla="*/ 249 w 286"/>
                <a:gd name="T65" fmla="*/ 184 h 461"/>
                <a:gd name="T66" fmla="*/ 254 w 286"/>
                <a:gd name="T67" fmla="*/ 160 h 461"/>
                <a:gd name="T68" fmla="*/ 264 w 286"/>
                <a:gd name="T69" fmla="*/ 141 h 461"/>
                <a:gd name="T70" fmla="*/ 244 w 286"/>
                <a:gd name="T71" fmla="*/ 130 h 461"/>
                <a:gd name="T72" fmla="*/ 243 w 286"/>
                <a:gd name="T73" fmla="*/ 117 h 461"/>
                <a:gd name="T74" fmla="*/ 255 w 286"/>
                <a:gd name="T75" fmla="*/ 104 h 461"/>
                <a:gd name="T76" fmla="*/ 259 w 286"/>
                <a:gd name="T77" fmla="*/ 91 h 461"/>
                <a:gd name="T78" fmla="*/ 272 w 286"/>
                <a:gd name="T79" fmla="*/ 82 h 461"/>
                <a:gd name="T80" fmla="*/ 282 w 286"/>
                <a:gd name="T81" fmla="*/ 68 h 461"/>
                <a:gd name="T82" fmla="*/ 286 w 286"/>
                <a:gd name="T83" fmla="*/ 6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6" h="461">
                  <a:moveTo>
                    <a:pt x="283" y="59"/>
                  </a:moveTo>
                  <a:cubicBezTo>
                    <a:pt x="282" y="58"/>
                    <a:pt x="281" y="57"/>
                    <a:pt x="280" y="55"/>
                  </a:cubicBezTo>
                  <a:cubicBezTo>
                    <a:pt x="279" y="54"/>
                    <a:pt x="279" y="52"/>
                    <a:pt x="279" y="50"/>
                  </a:cubicBezTo>
                  <a:cubicBezTo>
                    <a:pt x="279" y="48"/>
                    <a:pt x="279" y="46"/>
                    <a:pt x="278" y="44"/>
                  </a:cubicBezTo>
                  <a:cubicBezTo>
                    <a:pt x="276" y="40"/>
                    <a:pt x="276" y="36"/>
                    <a:pt x="276" y="32"/>
                  </a:cubicBezTo>
                  <a:cubicBezTo>
                    <a:pt x="276" y="31"/>
                    <a:pt x="276" y="29"/>
                    <a:pt x="276" y="28"/>
                  </a:cubicBezTo>
                  <a:cubicBezTo>
                    <a:pt x="277" y="24"/>
                    <a:pt x="277" y="20"/>
                    <a:pt x="274" y="15"/>
                  </a:cubicBezTo>
                  <a:cubicBezTo>
                    <a:pt x="272" y="11"/>
                    <a:pt x="267" y="7"/>
                    <a:pt x="264" y="3"/>
                  </a:cubicBezTo>
                  <a:cubicBezTo>
                    <a:pt x="263" y="3"/>
                    <a:pt x="263" y="3"/>
                    <a:pt x="263" y="3"/>
                  </a:cubicBezTo>
                  <a:cubicBezTo>
                    <a:pt x="261" y="0"/>
                    <a:pt x="261" y="0"/>
                    <a:pt x="261" y="0"/>
                  </a:cubicBezTo>
                  <a:cubicBezTo>
                    <a:pt x="0" y="250"/>
                    <a:pt x="0" y="250"/>
                    <a:pt x="0" y="250"/>
                  </a:cubicBezTo>
                  <a:cubicBezTo>
                    <a:pt x="2" y="252"/>
                    <a:pt x="2" y="252"/>
                    <a:pt x="2" y="252"/>
                  </a:cubicBezTo>
                  <a:cubicBezTo>
                    <a:pt x="2" y="253"/>
                    <a:pt x="3" y="255"/>
                    <a:pt x="4" y="257"/>
                  </a:cubicBezTo>
                  <a:cubicBezTo>
                    <a:pt x="5" y="259"/>
                    <a:pt x="7" y="262"/>
                    <a:pt x="8" y="264"/>
                  </a:cubicBezTo>
                  <a:cubicBezTo>
                    <a:pt x="11" y="268"/>
                    <a:pt x="12" y="269"/>
                    <a:pt x="18" y="271"/>
                  </a:cubicBezTo>
                  <a:cubicBezTo>
                    <a:pt x="18" y="272"/>
                    <a:pt x="18" y="272"/>
                    <a:pt x="18" y="272"/>
                  </a:cubicBezTo>
                  <a:cubicBezTo>
                    <a:pt x="24" y="274"/>
                    <a:pt x="25" y="275"/>
                    <a:pt x="25" y="275"/>
                  </a:cubicBezTo>
                  <a:cubicBezTo>
                    <a:pt x="25" y="275"/>
                    <a:pt x="24" y="275"/>
                    <a:pt x="23" y="276"/>
                  </a:cubicBezTo>
                  <a:cubicBezTo>
                    <a:pt x="22" y="276"/>
                    <a:pt x="21" y="277"/>
                    <a:pt x="20" y="278"/>
                  </a:cubicBezTo>
                  <a:cubicBezTo>
                    <a:pt x="20" y="278"/>
                    <a:pt x="19" y="279"/>
                    <a:pt x="19" y="279"/>
                  </a:cubicBezTo>
                  <a:cubicBezTo>
                    <a:pt x="17" y="281"/>
                    <a:pt x="17" y="281"/>
                    <a:pt x="17" y="281"/>
                  </a:cubicBezTo>
                  <a:cubicBezTo>
                    <a:pt x="19" y="283"/>
                    <a:pt x="19" y="283"/>
                    <a:pt x="19" y="283"/>
                  </a:cubicBezTo>
                  <a:cubicBezTo>
                    <a:pt x="42" y="306"/>
                    <a:pt x="125" y="385"/>
                    <a:pt x="247" y="459"/>
                  </a:cubicBezTo>
                  <a:cubicBezTo>
                    <a:pt x="250" y="461"/>
                    <a:pt x="250" y="461"/>
                    <a:pt x="250" y="461"/>
                  </a:cubicBezTo>
                  <a:cubicBezTo>
                    <a:pt x="251" y="457"/>
                    <a:pt x="251" y="457"/>
                    <a:pt x="251" y="457"/>
                  </a:cubicBezTo>
                  <a:cubicBezTo>
                    <a:pt x="252" y="456"/>
                    <a:pt x="252" y="456"/>
                    <a:pt x="253" y="454"/>
                  </a:cubicBezTo>
                  <a:cubicBezTo>
                    <a:pt x="253" y="451"/>
                    <a:pt x="253" y="449"/>
                    <a:pt x="252" y="447"/>
                  </a:cubicBezTo>
                  <a:cubicBezTo>
                    <a:pt x="252" y="443"/>
                    <a:pt x="251" y="440"/>
                    <a:pt x="253" y="437"/>
                  </a:cubicBezTo>
                  <a:cubicBezTo>
                    <a:pt x="253" y="436"/>
                    <a:pt x="254" y="435"/>
                    <a:pt x="255" y="434"/>
                  </a:cubicBezTo>
                  <a:cubicBezTo>
                    <a:pt x="258" y="431"/>
                    <a:pt x="260" y="428"/>
                    <a:pt x="258" y="425"/>
                  </a:cubicBezTo>
                  <a:cubicBezTo>
                    <a:pt x="256" y="423"/>
                    <a:pt x="253" y="423"/>
                    <a:pt x="252" y="423"/>
                  </a:cubicBezTo>
                  <a:cubicBezTo>
                    <a:pt x="251" y="423"/>
                    <a:pt x="251" y="423"/>
                    <a:pt x="250" y="423"/>
                  </a:cubicBezTo>
                  <a:cubicBezTo>
                    <a:pt x="249" y="423"/>
                    <a:pt x="249" y="423"/>
                    <a:pt x="248" y="423"/>
                  </a:cubicBezTo>
                  <a:cubicBezTo>
                    <a:pt x="246" y="423"/>
                    <a:pt x="244" y="422"/>
                    <a:pt x="243" y="422"/>
                  </a:cubicBezTo>
                  <a:cubicBezTo>
                    <a:pt x="242" y="421"/>
                    <a:pt x="241" y="420"/>
                    <a:pt x="241" y="419"/>
                  </a:cubicBezTo>
                  <a:cubicBezTo>
                    <a:pt x="240" y="419"/>
                    <a:pt x="240" y="418"/>
                    <a:pt x="239" y="417"/>
                  </a:cubicBezTo>
                  <a:cubicBezTo>
                    <a:pt x="237" y="416"/>
                    <a:pt x="235" y="416"/>
                    <a:pt x="233" y="415"/>
                  </a:cubicBezTo>
                  <a:cubicBezTo>
                    <a:pt x="231" y="415"/>
                    <a:pt x="229" y="415"/>
                    <a:pt x="227" y="413"/>
                  </a:cubicBezTo>
                  <a:cubicBezTo>
                    <a:pt x="224" y="411"/>
                    <a:pt x="222" y="408"/>
                    <a:pt x="223" y="403"/>
                  </a:cubicBezTo>
                  <a:cubicBezTo>
                    <a:pt x="223" y="400"/>
                    <a:pt x="224" y="398"/>
                    <a:pt x="226" y="395"/>
                  </a:cubicBezTo>
                  <a:cubicBezTo>
                    <a:pt x="227" y="393"/>
                    <a:pt x="229" y="390"/>
                    <a:pt x="228" y="385"/>
                  </a:cubicBezTo>
                  <a:cubicBezTo>
                    <a:pt x="228" y="383"/>
                    <a:pt x="227" y="381"/>
                    <a:pt x="225" y="379"/>
                  </a:cubicBezTo>
                  <a:cubicBezTo>
                    <a:pt x="224" y="377"/>
                    <a:pt x="223" y="376"/>
                    <a:pt x="222" y="374"/>
                  </a:cubicBezTo>
                  <a:cubicBezTo>
                    <a:pt x="221" y="370"/>
                    <a:pt x="221" y="366"/>
                    <a:pt x="221" y="362"/>
                  </a:cubicBezTo>
                  <a:cubicBezTo>
                    <a:pt x="221" y="357"/>
                    <a:pt x="221" y="351"/>
                    <a:pt x="219" y="346"/>
                  </a:cubicBezTo>
                  <a:cubicBezTo>
                    <a:pt x="218" y="345"/>
                    <a:pt x="217" y="344"/>
                    <a:pt x="216" y="343"/>
                  </a:cubicBezTo>
                  <a:cubicBezTo>
                    <a:pt x="214" y="341"/>
                    <a:pt x="213" y="339"/>
                    <a:pt x="215" y="335"/>
                  </a:cubicBezTo>
                  <a:cubicBezTo>
                    <a:pt x="216" y="333"/>
                    <a:pt x="217" y="332"/>
                    <a:pt x="218" y="331"/>
                  </a:cubicBezTo>
                  <a:cubicBezTo>
                    <a:pt x="220" y="328"/>
                    <a:pt x="222" y="325"/>
                    <a:pt x="221" y="320"/>
                  </a:cubicBezTo>
                  <a:cubicBezTo>
                    <a:pt x="221" y="318"/>
                    <a:pt x="221" y="317"/>
                    <a:pt x="221" y="315"/>
                  </a:cubicBezTo>
                  <a:cubicBezTo>
                    <a:pt x="220" y="311"/>
                    <a:pt x="220" y="307"/>
                    <a:pt x="222" y="304"/>
                  </a:cubicBezTo>
                  <a:cubicBezTo>
                    <a:pt x="223" y="301"/>
                    <a:pt x="225" y="299"/>
                    <a:pt x="227" y="298"/>
                  </a:cubicBezTo>
                  <a:cubicBezTo>
                    <a:pt x="230" y="295"/>
                    <a:pt x="233" y="293"/>
                    <a:pt x="234" y="289"/>
                  </a:cubicBezTo>
                  <a:cubicBezTo>
                    <a:pt x="236" y="285"/>
                    <a:pt x="235" y="282"/>
                    <a:pt x="235" y="279"/>
                  </a:cubicBezTo>
                  <a:cubicBezTo>
                    <a:pt x="235" y="279"/>
                    <a:pt x="234" y="277"/>
                    <a:pt x="234" y="277"/>
                  </a:cubicBezTo>
                  <a:cubicBezTo>
                    <a:pt x="234" y="272"/>
                    <a:pt x="234" y="267"/>
                    <a:pt x="234" y="263"/>
                  </a:cubicBezTo>
                  <a:cubicBezTo>
                    <a:pt x="235" y="261"/>
                    <a:pt x="235" y="261"/>
                    <a:pt x="235" y="261"/>
                  </a:cubicBezTo>
                  <a:cubicBezTo>
                    <a:pt x="235" y="260"/>
                    <a:pt x="235" y="259"/>
                    <a:pt x="235" y="258"/>
                  </a:cubicBezTo>
                  <a:cubicBezTo>
                    <a:pt x="236" y="253"/>
                    <a:pt x="236" y="250"/>
                    <a:pt x="235" y="247"/>
                  </a:cubicBezTo>
                  <a:cubicBezTo>
                    <a:pt x="234" y="246"/>
                    <a:pt x="233" y="245"/>
                    <a:pt x="233" y="244"/>
                  </a:cubicBezTo>
                  <a:cubicBezTo>
                    <a:pt x="231" y="241"/>
                    <a:pt x="230" y="239"/>
                    <a:pt x="229" y="235"/>
                  </a:cubicBezTo>
                  <a:cubicBezTo>
                    <a:pt x="229" y="233"/>
                    <a:pt x="229" y="233"/>
                    <a:pt x="229" y="233"/>
                  </a:cubicBezTo>
                  <a:cubicBezTo>
                    <a:pt x="229" y="225"/>
                    <a:pt x="228" y="217"/>
                    <a:pt x="236" y="212"/>
                  </a:cubicBezTo>
                  <a:cubicBezTo>
                    <a:pt x="238" y="210"/>
                    <a:pt x="238" y="210"/>
                    <a:pt x="238" y="210"/>
                  </a:cubicBezTo>
                  <a:cubicBezTo>
                    <a:pt x="244" y="206"/>
                    <a:pt x="251" y="201"/>
                    <a:pt x="254" y="195"/>
                  </a:cubicBezTo>
                  <a:cubicBezTo>
                    <a:pt x="257" y="189"/>
                    <a:pt x="253" y="187"/>
                    <a:pt x="249" y="184"/>
                  </a:cubicBezTo>
                  <a:cubicBezTo>
                    <a:pt x="247" y="182"/>
                    <a:pt x="245" y="180"/>
                    <a:pt x="243" y="178"/>
                  </a:cubicBezTo>
                  <a:cubicBezTo>
                    <a:pt x="241" y="173"/>
                    <a:pt x="246" y="167"/>
                    <a:pt x="254" y="160"/>
                  </a:cubicBezTo>
                  <a:cubicBezTo>
                    <a:pt x="258" y="157"/>
                    <a:pt x="262" y="154"/>
                    <a:pt x="263" y="151"/>
                  </a:cubicBezTo>
                  <a:cubicBezTo>
                    <a:pt x="265" y="147"/>
                    <a:pt x="265" y="144"/>
                    <a:pt x="264" y="141"/>
                  </a:cubicBezTo>
                  <a:cubicBezTo>
                    <a:pt x="263" y="138"/>
                    <a:pt x="258" y="136"/>
                    <a:pt x="254" y="135"/>
                  </a:cubicBezTo>
                  <a:cubicBezTo>
                    <a:pt x="250" y="134"/>
                    <a:pt x="246" y="132"/>
                    <a:pt x="244" y="130"/>
                  </a:cubicBezTo>
                  <a:cubicBezTo>
                    <a:pt x="241" y="128"/>
                    <a:pt x="240" y="125"/>
                    <a:pt x="240" y="123"/>
                  </a:cubicBezTo>
                  <a:cubicBezTo>
                    <a:pt x="240" y="121"/>
                    <a:pt x="241" y="118"/>
                    <a:pt x="243" y="117"/>
                  </a:cubicBezTo>
                  <a:cubicBezTo>
                    <a:pt x="244" y="116"/>
                    <a:pt x="244" y="116"/>
                    <a:pt x="244" y="116"/>
                  </a:cubicBezTo>
                  <a:cubicBezTo>
                    <a:pt x="248" y="112"/>
                    <a:pt x="252" y="109"/>
                    <a:pt x="255" y="104"/>
                  </a:cubicBezTo>
                  <a:cubicBezTo>
                    <a:pt x="256" y="102"/>
                    <a:pt x="257" y="100"/>
                    <a:pt x="257" y="98"/>
                  </a:cubicBezTo>
                  <a:cubicBezTo>
                    <a:pt x="258" y="95"/>
                    <a:pt x="258" y="93"/>
                    <a:pt x="259" y="91"/>
                  </a:cubicBezTo>
                  <a:cubicBezTo>
                    <a:pt x="261" y="88"/>
                    <a:pt x="264" y="87"/>
                    <a:pt x="267" y="85"/>
                  </a:cubicBezTo>
                  <a:cubicBezTo>
                    <a:pt x="269" y="84"/>
                    <a:pt x="271" y="83"/>
                    <a:pt x="272" y="82"/>
                  </a:cubicBezTo>
                  <a:cubicBezTo>
                    <a:pt x="275" y="80"/>
                    <a:pt x="276" y="77"/>
                    <a:pt x="278" y="73"/>
                  </a:cubicBezTo>
                  <a:cubicBezTo>
                    <a:pt x="280" y="72"/>
                    <a:pt x="281" y="70"/>
                    <a:pt x="282" y="68"/>
                  </a:cubicBezTo>
                  <a:cubicBezTo>
                    <a:pt x="283" y="67"/>
                    <a:pt x="284" y="65"/>
                    <a:pt x="285" y="64"/>
                  </a:cubicBezTo>
                  <a:cubicBezTo>
                    <a:pt x="286" y="62"/>
                    <a:pt x="286" y="62"/>
                    <a:pt x="286" y="62"/>
                  </a:cubicBezTo>
                  <a:lnTo>
                    <a:pt x="283" y="59"/>
                  </a:ln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1" name="Freeform 53"/>
            <p:cNvSpPr>
              <a:spLocks noEditPoints="1"/>
            </p:cNvSpPr>
            <p:nvPr/>
          </p:nvSpPr>
          <p:spPr bwMode="auto">
            <a:xfrm>
              <a:off x="2119421" y="2389799"/>
              <a:ext cx="1027864" cy="1522544"/>
            </a:xfrm>
            <a:custGeom>
              <a:avLst/>
              <a:gdLst>
                <a:gd name="T0" fmla="*/ 281 w 284"/>
                <a:gd name="T1" fmla="*/ 36 h 462"/>
                <a:gd name="T2" fmla="*/ 140 w 284"/>
                <a:gd name="T3" fmla="*/ 1 h 462"/>
                <a:gd name="T4" fmla="*/ 137 w 284"/>
                <a:gd name="T5" fmla="*/ 0 h 462"/>
                <a:gd name="T6" fmla="*/ 128 w 284"/>
                <a:gd name="T7" fmla="*/ 27 h 462"/>
                <a:gd name="T8" fmla="*/ 136 w 284"/>
                <a:gd name="T9" fmla="*/ 21 h 462"/>
                <a:gd name="T10" fmla="*/ 140 w 284"/>
                <a:gd name="T11" fmla="*/ 19 h 462"/>
                <a:gd name="T12" fmla="*/ 141 w 284"/>
                <a:gd name="T13" fmla="*/ 19 h 462"/>
                <a:gd name="T14" fmla="*/ 145 w 284"/>
                <a:gd name="T15" fmla="*/ 24 h 462"/>
                <a:gd name="T16" fmla="*/ 152 w 284"/>
                <a:gd name="T17" fmla="*/ 31 h 462"/>
                <a:gd name="T18" fmla="*/ 158 w 284"/>
                <a:gd name="T19" fmla="*/ 32 h 462"/>
                <a:gd name="T20" fmla="*/ 166 w 284"/>
                <a:gd name="T21" fmla="*/ 34 h 462"/>
                <a:gd name="T22" fmla="*/ 165 w 284"/>
                <a:gd name="T23" fmla="*/ 34 h 462"/>
                <a:gd name="T24" fmla="*/ 158 w 284"/>
                <a:gd name="T25" fmla="*/ 36 h 462"/>
                <a:gd name="T26" fmla="*/ 155 w 284"/>
                <a:gd name="T27" fmla="*/ 36 h 462"/>
                <a:gd name="T28" fmla="*/ 145 w 284"/>
                <a:gd name="T29" fmla="*/ 34 h 462"/>
                <a:gd name="T30" fmla="*/ 130 w 284"/>
                <a:gd name="T31" fmla="*/ 31 h 462"/>
                <a:gd name="T32" fmla="*/ 129 w 284"/>
                <a:gd name="T33" fmla="*/ 31 h 462"/>
                <a:gd name="T34" fmla="*/ 127 w 284"/>
                <a:gd name="T35" fmla="*/ 31 h 462"/>
                <a:gd name="T36" fmla="*/ 0 w 284"/>
                <a:gd name="T37" fmla="*/ 405 h 462"/>
                <a:gd name="T38" fmla="*/ 3 w 284"/>
                <a:gd name="T39" fmla="*/ 406 h 462"/>
                <a:gd name="T40" fmla="*/ 127 w 284"/>
                <a:gd name="T41" fmla="*/ 442 h 462"/>
                <a:gd name="T42" fmla="*/ 177 w 284"/>
                <a:gd name="T43" fmla="*/ 454 h 462"/>
                <a:gd name="T44" fmla="*/ 184 w 284"/>
                <a:gd name="T45" fmla="*/ 455 h 462"/>
                <a:gd name="T46" fmla="*/ 217 w 284"/>
                <a:gd name="T47" fmla="*/ 461 h 462"/>
                <a:gd name="T48" fmla="*/ 220 w 284"/>
                <a:gd name="T49" fmla="*/ 462 h 462"/>
                <a:gd name="T50" fmla="*/ 221 w 284"/>
                <a:gd name="T51" fmla="*/ 459 h 462"/>
                <a:gd name="T52" fmla="*/ 267 w 284"/>
                <a:gd name="T53" fmla="*/ 144 h 462"/>
                <a:gd name="T54" fmla="*/ 261 w 284"/>
                <a:gd name="T55" fmla="*/ 143 h 462"/>
                <a:gd name="T56" fmla="*/ 261 w 284"/>
                <a:gd name="T57" fmla="*/ 145 h 462"/>
                <a:gd name="T58" fmla="*/ 257 w 284"/>
                <a:gd name="T59" fmla="*/ 150 h 462"/>
                <a:gd name="T60" fmla="*/ 255 w 284"/>
                <a:gd name="T61" fmla="*/ 151 h 462"/>
                <a:gd name="T62" fmla="*/ 253 w 284"/>
                <a:gd name="T63" fmla="*/ 154 h 462"/>
                <a:gd name="T64" fmla="*/ 253 w 284"/>
                <a:gd name="T65" fmla="*/ 148 h 462"/>
                <a:gd name="T66" fmla="*/ 252 w 284"/>
                <a:gd name="T67" fmla="*/ 145 h 462"/>
                <a:gd name="T68" fmla="*/ 252 w 284"/>
                <a:gd name="T69" fmla="*/ 144 h 462"/>
                <a:gd name="T70" fmla="*/ 251 w 284"/>
                <a:gd name="T71" fmla="*/ 143 h 462"/>
                <a:gd name="T72" fmla="*/ 251 w 284"/>
                <a:gd name="T73" fmla="*/ 142 h 462"/>
                <a:gd name="T74" fmla="*/ 251 w 284"/>
                <a:gd name="T75" fmla="*/ 140 h 462"/>
                <a:gd name="T76" fmla="*/ 250 w 284"/>
                <a:gd name="T77" fmla="*/ 136 h 462"/>
                <a:gd name="T78" fmla="*/ 249 w 284"/>
                <a:gd name="T79" fmla="*/ 135 h 462"/>
                <a:gd name="T80" fmla="*/ 257 w 284"/>
                <a:gd name="T81" fmla="*/ 125 h 462"/>
                <a:gd name="T82" fmla="*/ 258 w 284"/>
                <a:gd name="T83" fmla="*/ 123 h 462"/>
                <a:gd name="T84" fmla="*/ 260 w 284"/>
                <a:gd name="T85" fmla="*/ 121 h 462"/>
                <a:gd name="T86" fmla="*/ 269 w 284"/>
                <a:gd name="T87" fmla="*/ 114 h 462"/>
                <a:gd name="T88" fmla="*/ 272 w 284"/>
                <a:gd name="T89" fmla="*/ 113 h 462"/>
                <a:gd name="T90" fmla="*/ 272 w 284"/>
                <a:gd name="T91" fmla="*/ 111 h 462"/>
                <a:gd name="T92" fmla="*/ 284 w 284"/>
                <a:gd name="T93" fmla="*/ 39 h 462"/>
                <a:gd name="T94" fmla="*/ 284 w 284"/>
                <a:gd name="T95" fmla="*/ 36 h 462"/>
                <a:gd name="T96" fmla="*/ 281 w 284"/>
                <a:gd name="T97" fmla="*/ 36 h 462"/>
                <a:gd name="T98" fmla="*/ 233 w 284"/>
                <a:gd name="T99" fmla="*/ 166 h 462"/>
                <a:gd name="T100" fmla="*/ 237 w 284"/>
                <a:gd name="T101" fmla="*/ 160 h 462"/>
                <a:gd name="T102" fmla="*/ 239 w 284"/>
                <a:gd name="T103" fmla="*/ 164 h 462"/>
                <a:gd name="T104" fmla="*/ 238 w 284"/>
                <a:gd name="T105" fmla="*/ 165 h 462"/>
                <a:gd name="T106" fmla="*/ 233 w 284"/>
                <a:gd name="T107" fmla="*/ 167 h 462"/>
                <a:gd name="T108" fmla="*/ 233 w 284"/>
                <a:gd name="T109" fmla="*/ 167 h 462"/>
                <a:gd name="T110" fmla="*/ 233 w 284"/>
                <a:gd name="T111" fmla="*/ 16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4" h="462">
                  <a:moveTo>
                    <a:pt x="281" y="36"/>
                  </a:moveTo>
                  <a:cubicBezTo>
                    <a:pt x="267" y="34"/>
                    <a:pt x="214" y="25"/>
                    <a:pt x="140" y="1"/>
                  </a:cubicBezTo>
                  <a:cubicBezTo>
                    <a:pt x="137" y="0"/>
                    <a:pt x="137" y="0"/>
                    <a:pt x="137" y="0"/>
                  </a:cubicBezTo>
                  <a:cubicBezTo>
                    <a:pt x="128" y="27"/>
                    <a:pt x="128" y="27"/>
                    <a:pt x="128" y="27"/>
                  </a:cubicBezTo>
                  <a:cubicBezTo>
                    <a:pt x="136" y="21"/>
                    <a:pt x="136" y="21"/>
                    <a:pt x="136" y="21"/>
                  </a:cubicBezTo>
                  <a:cubicBezTo>
                    <a:pt x="137" y="20"/>
                    <a:pt x="139" y="19"/>
                    <a:pt x="140" y="19"/>
                  </a:cubicBezTo>
                  <a:cubicBezTo>
                    <a:pt x="140" y="19"/>
                    <a:pt x="141" y="19"/>
                    <a:pt x="141" y="19"/>
                  </a:cubicBezTo>
                  <a:cubicBezTo>
                    <a:pt x="143" y="20"/>
                    <a:pt x="144" y="22"/>
                    <a:pt x="145" y="24"/>
                  </a:cubicBezTo>
                  <a:cubicBezTo>
                    <a:pt x="147" y="26"/>
                    <a:pt x="149" y="29"/>
                    <a:pt x="152" y="31"/>
                  </a:cubicBezTo>
                  <a:cubicBezTo>
                    <a:pt x="154" y="32"/>
                    <a:pt x="156" y="32"/>
                    <a:pt x="158" y="32"/>
                  </a:cubicBezTo>
                  <a:cubicBezTo>
                    <a:pt x="163" y="32"/>
                    <a:pt x="165" y="33"/>
                    <a:pt x="166" y="34"/>
                  </a:cubicBezTo>
                  <a:cubicBezTo>
                    <a:pt x="166" y="34"/>
                    <a:pt x="166" y="34"/>
                    <a:pt x="165" y="34"/>
                  </a:cubicBezTo>
                  <a:cubicBezTo>
                    <a:pt x="165" y="35"/>
                    <a:pt x="162" y="36"/>
                    <a:pt x="158" y="36"/>
                  </a:cubicBezTo>
                  <a:cubicBezTo>
                    <a:pt x="156" y="36"/>
                    <a:pt x="155" y="36"/>
                    <a:pt x="155" y="36"/>
                  </a:cubicBezTo>
                  <a:cubicBezTo>
                    <a:pt x="152" y="36"/>
                    <a:pt x="148" y="35"/>
                    <a:pt x="145" y="34"/>
                  </a:cubicBezTo>
                  <a:cubicBezTo>
                    <a:pt x="140" y="32"/>
                    <a:pt x="135" y="31"/>
                    <a:pt x="130" y="31"/>
                  </a:cubicBezTo>
                  <a:cubicBezTo>
                    <a:pt x="129" y="31"/>
                    <a:pt x="129" y="31"/>
                    <a:pt x="129" y="31"/>
                  </a:cubicBezTo>
                  <a:cubicBezTo>
                    <a:pt x="127" y="31"/>
                    <a:pt x="127" y="31"/>
                    <a:pt x="127" y="31"/>
                  </a:cubicBezTo>
                  <a:cubicBezTo>
                    <a:pt x="0" y="405"/>
                    <a:pt x="0" y="405"/>
                    <a:pt x="0" y="405"/>
                  </a:cubicBezTo>
                  <a:cubicBezTo>
                    <a:pt x="3" y="406"/>
                    <a:pt x="3" y="406"/>
                    <a:pt x="3" y="406"/>
                  </a:cubicBezTo>
                  <a:cubicBezTo>
                    <a:pt x="42" y="418"/>
                    <a:pt x="83" y="430"/>
                    <a:pt x="127" y="442"/>
                  </a:cubicBezTo>
                  <a:cubicBezTo>
                    <a:pt x="143" y="447"/>
                    <a:pt x="160" y="450"/>
                    <a:pt x="177" y="454"/>
                  </a:cubicBezTo>
                  <a:cubicBezTo>
                    <a:pt x="184" y="455"/>
                    <a:pt x="184" y="455"/>
                    <a:pt x="184" y="455"/>
                  </a:cubicBezTo>
                  <a:cubicBezTo>
                    <a:pt x="194" y="457"/>
                    <a:pt x="205" y="459"/>
                    <a:pt x="217" y="461"/>
                  </a:cubicBezTo>
                  <a:cubicBezTo>
                    <a:pt x="220" y="462"/>
                    <a:pt x="220" y="462"/>
                    <a:pt x="220" y="462"/>
                  </a:cubicBezTo>
                  <a:cubicBezTo>
                    <a:pt x="221" y="459"/>
                    <a:pt x="221" y="459"/>
                    <a:pt x="221" y="459"/>
                  </a:cubicBezTo>
                  <a:cubicBezTo>
                    <a:pt x="226" y="419"/>
                    <a:pt x="247" y="277"/>
                    <a:pt x="267" y="144"/>
                  </a:cubicBezTo>
                  <a:cubicBezTo>
                    <a:pt x="261" y="143"/>
                    <a:pt x="261" y="143"/>
                    <a:pt x="261" y="143"/>
                  </a:cubicBezTo>
                  <a:cubicBezTo>
                    <a:pt x="261" y="143"/>
                    <a:pt x="261" y="144"/>
                    <a:pt x="261" y="145"/>
                  </a:cubicBezTo>
                  <a:cubicBezTo>
                    <a:pt x="260" y="147"/>
                    <a:pt x="258" y="148"/>
                    <a:pt x="257" y="150"/>
                  </a:cubicBezTo>
                  <a:cubicBezTo>
                    <a:pt x="256" y="150"/>
                    <a:pt x="256" y="151"/>
                    <a:pt x="255" y="151"/>
                  </a:cubicBezTo>
                  <a:cubicBezTo>
                    <a:pt x="254" y="152"/>
                    <a:pt x="253" y="153"/>
                    <a:pt x="253" y="154"/>
                  </a:cubicBezTo>
                  <a:cubicBezTo>
                    <a:pt x="253" y="152"/>
                    <a:pt x="253" y="150"/>
                    <a:pt x="253" y="148"/>
                  </a:cubicBezTo>
                  <a:cubicBezTo>
                    <a:pt x="253" y="147"/>
                    <a:pt x="252" y="146"/>
                    <a:pt x="252" y="145"/>
                  </a:cubicBezTo>
                  <a:cubicBezTo>
                    <a:pt x="252" y="144"/>
                    <a:pt x="252" y="144"/>
                    <a:pt x="252" y="144"/>
                  </a:cubicBezTo>
                  <a:cubicBezTo>
                    <a:pt x="251" y="143"/>
                    <a:pt x="251" y="143"/>
                    <a:pt x="251" y="143"/>
                  </a:cubicBezTo>
                  <a:cubicBezTo>
                    <a:pt x="251" y="142"/>
                    <a:pt x="251" y="142"/>
                    <a:pt x="251" y="142"/>
                  </a:cubicBezTo>
                  <a:cubicBezTo>
                    <a:pt x="251" y="141"/>
                    <a:pt x="251" y="141"/>
                    <a:pt x="251" y="140"/>
                  </a:cubicBezTo>
                  <a:cubicBezTo>
                    <a:pt x="251" y="138"/>
                    <a:pt x="250" y="137"/>
                    <a:pt x="250" y="136"/>
                  </a:cubicBezTo>
                  <a:cubicBezTo>
                    <a:pt x="250" y="136"/>
                    <a:pt x="250" y="135"/>
                    <a:pt x="249" y="135"/>
                  </a:cubicBezTo>
                  <a:cubicBezTo>
                    <a:pt x="248" y="132"/>
                    <a:pt x="254" y="127"/>
                    <a:pt x="257" y="125"/>
                  </a:cubicBezTo>
                  <a:cubicBezTo>
                    <a:pt x="258" y="123"/>
                    <a:pt x="258" y="123"/>
                    <a:pt x="258" y="123"/>
                  </a:cubicBezTo>
                  <a:cubicBezTo>
                    <a:pt x="258" y="123"/>
                    <a:pt x="259" y="122"/>
                    <a:pt x="260" y="121"/>
                  </a:cubicBezTo>
                  <a:cubicBezTo>
                    <a:pt x="262" y="119"/>
                    <a:pt x="267" y="114"/>
                    <a:pt x="269" y="114"/>
                  </a:cubicBezTo>
                  <a:cubicBezTo>
                    <a:pt x="272" y="113"/>
                    <a:pt x="272" y="113"/>
                    <a:pt x="272" y="113"/>
                  </a:cubicBezTo>
                  <a:cubicBezTo>
                    <a:pt x="272" y="111"/>
                    <a:pt x="272" y="111"/>
                    <a:pt x="272" y="111"/>
                  </a:cubicBezTo>
                  <a:cubicBezTo>
                    <a:pt x="276" y="86"/>
                    <a:pt x="280" y="62"/>
                    <a:pt x="284" y="39"/>
                  </a:cubicBezTo>
                  <a:cubicBezTo>
                    <a:pt x="284" y="36"/>
                    <a:pt x="284" y="36"/>
                    <a:pt x="284" y="36"/>
                  </a:cubicBezTo>
                  <a:lnTo>
                    <a:pt x="281" y="36"/>
                  </a:lnTo>
                  <a:close/>
                  <a:moveTo>
                    <a:pt x="233" y="166"/>
                  </a:moveTo>
                  <a:cubicBezTo>
                    <a:pt x="233" y="164"/>
                    <a:pt x="235" y="161"/>
                    <a:pt x="237" y="160"/>
                  </a:cubicBezTo>
                  <a:cubicBezTo>
                    <a:pt x="237" y="161"/>
                    <a:pt x="237" y="163"/>
                    <a:pt x="239" y="164"/>
                  </a:cubicBezTo>
                  <a:cubicBezTo>
                    <a:pt x="238" y="164"/>
                    <a:pt x="238" y="165"/>
                    <a:pt x="238" y="165"/>
                  </a:cubicBezTo>
                  <a:cubicBezTo>
                    <a:pt x="236" y="166"/>
                    <a:pt x="235" y="167"/>
                    <a:pt x="233" y="167"/>
                  </a:cubicBezTo>
                  <a:cubicBezTo>
                    <a:pt x="233" y="167"/>
                    <a:pt x="233" y="167"/>
                    <a:pt x="233" y="167"/>
                  </a:cubicBezTo>
                  <a:cubicBezTo>
                    <a:pt x="233" y="167"/>
                    <a:pt x="233" y="167"/>
                    <a:pt x="233" y="16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2" name="Freeform 54"/>
            <p:cNvSpPr>
              <a:spLocks noEditPoints="1"/>
            </p:cNvSpPr>
            <p:nvPr/>
          </p:nvSpPr>
          <p:spPr bwMode="auto">
            <a:xfrm>
              <a:off x="709856" y="1421471"/>
              <a:ext cx="1256885" cy="2187107"/>
            </a:xfrm>
            <a:custGeom>
              <a:avLst/>
              <a:gdLst>
                <a:gd name="T0" fmla="*/ 281 w 347"/>
                <a:gd name="T1" fmla="*/ 180 h 664"/>
                <a:gd name="T2" fmla="*/ 48 w 347"/>
                <a:gd name="T3" fmla="*/ 37 h 664"/>
                <a:gd name="T4" fmla="*/ 56 w 347"/>
                <a:gd name="T5" fmla="*/ 60 h 664"/>
                <a:gd name="T6" fmla="*/ 94 w 347"/>
                <a:gd name="T7" fmla="*/ 61 h 664"/>
                <a:gd name="T8" fmla="*/ 90 w 347"/>
                <a:gd name="T9" fmla="*/ 86 h 664"/>
                <a:gd name="T10" fmla="*/ 83 w 347"/>
                <a:gd name="T11" fmla="*/ 161 h 664"/>
                <a:gd name="T12" fmla="*/ 76 w 347"/>
                <a:gd name="T13" fmla="*/ 193 h 664"/>
                <a:gd name="T14" fmla="*/ 79 w 347"/>
                <a:gd name="T15" fmla="*/ 207 h 664"/>
                <a:gd name="T16" fmla="*/ 91 w 347"/>
                <a:gd name="T17" fmla="*/ 235 h 664"/>
                <a:gd name="T18" fmla="*/ 77 w 347"/>
                <a:gd name="T19" fmla="*/ 268 h 664"/>
                <a:gd name="T20" fmla="*/ 63 w 347"/>
                <a:gd name="T21" fmla="*/ 276 h 664"/>
                <a:gd name="T22" fmla="*/ 56 w 347"/>
                <a:gd name="T23" fmla="*/ 282 h 664"/>
                <a:gd name="T24" fmla="*/ 40 w 347"/>
                <a:gd name="T25" fmla="*/ 293 h 664"/>
                <a:gd name="T26" fmla="*/ 31 w 347"/>
                <a:gd name="T27" fmla="*/ 295 h 664"/>
                <a:gd name="T28" fmla="*/ 36 w 347"/>
                <a:gd name="T29" fmla="*/ 311 h 664"/>
                <a:gd name="T30" fmla="*/ 28 w 347"/>
                <a:gd name="T31" fmla="*/ 327 h 664"/>
                <a:gd name="T32" fmla="*/ 40 w 347"/>
                <a:gd name="T33" fmla="*/ 337 h 664"/>
                <a:gd name="T34" fmla="*/ 60 w 347"/>
                <a:gd name="T35" fmla="*/ 330 h 664"/>
                <a:gd name="T36" fmla="*/ 52 w 347"/>
                <a:gd name="T37" fmla="*/ 338 h 664"/>
                <a:gd name="T38" fmla="*/ 31 w 347"/>
                <a:gd name="T39" fmla="*/ 352 h 664"/>
                <a:gd name="T40" fmla="*/ 39 w 347"/>
                <a:gd name="T41" fmla="*/ 365 h 664"/>
                <a:gd name="T42" fmla="*/ 46 w 347"/>
                <a:gd name="T43" fmla="*/ 369 h 664"/>
                <a:gd name="T44" fmla="*/ 45 w 347"/>
                <a:gd name="T45" fmla="*/ 382 h 664"/>
                <a:gd name="T46" fmla="*/ 41 w 347"/>
                <a:gd name="T47" fmla="*/ 390 h 664"/>
                <a:gd name="T48" fmla="*/ 26 w 347"/>
                <a:gd name="T49" fmla="*/ 405 h 664"/>
                <a:gd name="T50" fmla="*/ 34 w 347"/>
                <a:gd name="T51" fmla="*/ 418 h 664"/>
                <a:gd name="T52" fmla="*/ 26 w 347"/>
                <a:gd name="T53" fmla="*/ 433 h 664"/>
                <a:gd name="T54" fmla="*/ 38 w 347"/>
                <a:gd name="T55" fmla="*/ 450 h 664"/>
                <a:gd name="T56" fmla="*/ 33 w 347"/>
                <a:gd name="T57" fmla="*/ 454 h 664"/>
                <a:gd name="T58" fmla="*/ 9 w 347"/>
                <a:gd name="T59" fmla="*/ 427 h 664"/>
                <a:gd name="T60" fmla="*/ 6 w 347"/>
                <a:gd name="T61" fmla="*/ 448 h 664"/>
                <a:gd name="T62" fmla="*/ 8 w 347"/>
                <a:gd name="T63" fmla="*/ 465 h 664"/>
                <a:gd name="T64" fmla="*/ 10 w 347"/>
                <a:gd name="T65" fmla="*/ 479 h 664"/>
                <a:gd name="T66" fmla="*/ 14 w 347"/>
                <a:gd name="T67" fmla="*/ 494 h 664"/>
                <a:gd name="T68" fmla="*/ 26 w 347"/>
                <a:gd name="T69" fmla="*/ 516 h 664"/>
                <a:gd name="T70" fmla="*/ 30 w 347"/>
                <a:gd name="T71" fmla="*/ 536 h 664"/>
                <a:gd name="T72" fmla="*/ 33 w 347"/>
                <a:gd name="T73" fmla="*/ 539 h 664"/>
                <a:gd name="T74" fmla="*/ 46 w 347"/>
                <a:gd name="T75" fmla="*/ 575 h 664"/>
                <a:gd name="T76" fmla="*/ 70 w 347"/>
                <a:gd name="T77" fmla="*/ 560 h 664"/>
                <a:gd name="T78" fmla="*/ 59 w 347"/>
                <a:gd name="T79" fmla="*/ 486 h 664"/>
                <a:gd name="T80" fmla="*/ 64 w 347"/>
                <a:gd name="T81" fmla="*/ 487 h 664"/>
                <a:gd name="T82" fmla="*/ 59 w 347"/>
                <a:gd name="T83" fmla="*/ 502 h 664"/>
                <a:gd name="T84" fmla="*/ 62 w 347"/>
                <a:gd name="T85" fmla="*/ 512 h 664"/>
                <a:gd name="T86" fmla="*/ 70 w 347"/>
                <a:gd name="T87" fmla="*/ 534 h 664"/>
                <a:gd name="T88" fmla="*/ 83 w 347"/>
                <a:gd name="T89" fmla="*/ 545 h 664"/>
                <a:gd name="T90" fmla="*/ 284 w 347"/>
                <a:gd name="T91" fmla="*/ 662 h 664"/>
                <a:gd name="T92" fmla="*/ 295 w 347"/>
                <a:gd name="T93" fmla="*/ 599 h 664"/>
                <a:gd name="T94" fmla="*/ 268 w 347"/>
                <a:gd name="T95" fmla="*/ 530 h 664"/>
                <a:gd name="T96" fmla="*/ 252 w 347"/>
                <a:gd name="T97" fmla="*/ 484 h 664"/>
                <a:gd name="T98" fmla="*/ 254 w 347"/>
                <a:gd name="T99" fmla="*/ 402 h 664"/>
                <a:gd name="T100" fmla="*/ 346 w 347"/>
                <a:gd name="T101" fmla="*/ 220 h 664"/>
                <a:gd name="T102" fmla="*/ 70 w 347"/>
                <a:gd name="T103" fmla="*/ 500 h 664"/>
                <a:gd name="T104" fmla="*/ 47 w 347"/>
                <a:gd name="T105" fmla="*/ 465 h 664"/>
                <a:gd name="T106" fmla="*/ 45 w 347"/>
                <a:gd name="T107" fmla="*/ 465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7" h="664">
                  <a:moveTo>
                    <a:pt x="345" y="216"/>
                  </a:moveTo>
                  <a:cubicBezTo>
                    <a:pt x="324" y="205"/>
                    <a:pt x="303" y="193"/>
                    <a:pt x="282" y="181"/>
                  </a:cubicBezTo>
                  <a:cubicBezTo>
                    <a:pt x="282" y="181"/>
                    <a:pt x="282" y="181"/>
                    <a:pt x="282" y="181"/>
                  </a:cubicBezTo>
                  <a:cubicBezTo>
                    <a:pt x="282" y="181"/>
                    <a:pt x="282" y="181"/>
                    <a:pt x="282" y="181"/>
                  </a:cubicBezTo>
                  <a:cubicBezTo>
                    <a:pt x="281" y="180"/>
                    <a:pt x="281" y="180"/>
                    <a:pt x="281" y="180"/>
                  </a:cubicBezTo>
                  <a:cubicBezTo>
                    <a:pt x="281" y="180"/>
                    <a:pt x="281" y="180"/>
                    <a:pt x="281" y="180"/>
                  </a:cubicBezTo>
                  <a:cubicBezTo>
                    <a:pt x="160" y="107"/>
                    <a:pt x="75" y="27"/>
                    <a:pt x="52" y="4"/>
                  </a:cubicBezTo>
                  <a:cubicBezTo>
                    <a:pt x="48" y="0"/>
                    <a:pt x="48" y="0"/>
                    <a:pt x="48" y="0"/>
                  </a:cubicBezTo>
                  <a:cubicBezTo>
                    <a:pt x="47" y="6"/>
                    <a:pt x="47" y="6"/>
                    <a:pt x="47" y="6"/>
                  </a:cubicBezTo>
                  <a:cubicBezTo>
                    <a:pt x="46" y="11"/>
                    <a:pt x="47" y="17"/>
                    <a:pt x="47" y="23"/>
                  </a:cubicBezTo>
                  <a:cubicBezTo>
                    <a:pt x="48" y="26"/>
                    <a:pt x="48" y="30"/>
                    <a:pt x="48" y="32"/>
                  </a:cubicBezTo>
                  <a:cubicBezTo>
                    <a:pt x="48" y="34"/>
                    <a:pt x="48" y="35"/>
                    <a:pt x="48" y="37"/>
                  </a:cubicBezTo>
                  <a:cubicBezTo>
                    <a:pt x="48" y="40"/>
                    <a:pt x="48" y="43"/>
                    <a:pt x="48" y="45"/>
                  </a:cubicBezTo>
                  <a:cubicBezTo>
                    <a:pt x="48" y="46"/>
                    <a:pt x="47" y="47"/>
                    <a:pt x="47" y="48"/>
                  </a:cubicBezTo>
                  <a:cubicBezTo>
                    <a:pt x="46" y="51"/>
                    <a:pt x="43" y="57"/>
                    <a:pt x="48" y="60"/>
                  </a:cubicBezTo>
                  <a:cubicBezTo>
                    <a:pt x="49" y="61"/>
                    <a:pt x="50" y="61"/>
                    <a:pt x="51" y="61"/>
                  </a:cubicBezTo>
                  <a:cubicBezTo>
                    <a:pt x="52" y="61"/>
                    <a:pt x="54" y="61"/>
                    <a:pt x="55" y="61"/>
                  </a:cubicBezTo>
                  <a:cubicBezTo>
                    <a:pt x="55" y="60"/>
                    <a:pt x="56" y="60"/>
                    <a:pt x="56" y="60"/>
                  </a:cubicBezTo>
                  <a:cubicBezTo>
                    <a:pt x="58" y="60"/>
                    <a:pt x="60" y="61"/>
                    <a:pt x="62" y="62"/>
                  </a:cubicBezTo>
                  <a:cubicBezTo>
                    <a:pt x="64" y="62"/>
                    <a:pt x="66" y="63"/>
                    <a:pt x="67" y="63"/>
                  </a:cubicBezTo>
                  <a:cubicBezTo>
                    <a:pt x="70" y="63"/>
                    <a:pt x="72" y="61"/>
                    <a:pt x="75" y="59"/>
                  </a:cubicBezTo>
                  <a:cubicBezTo>
                    <a:pt x="76" y="58"/>
                    <a:pt x="76" y="58"/>
                    <a:pt x="76" y="58"/>
                  </a:cubicBezTo>
                  <a:cubicBezTo>
                    <a:pt x="78" y="57"/>
                    <a:pt x="81" y="56"/>
                    <a:pt x="85" y="56"/>
                  </a:cubicBezTo>
                  <a:cubicBezTo>
                    <a:pt x="87" y="56"/>
                    <a:pt x="93" y="56"/>
                    <a:pt x="94" y="61"/>
                  </a:cubicBezTo>
                  <a:cubicBezTo>
                    <a:pt x="95" y="64"/>
                    <a:pt x="93" y="68"/>
                    <a:pt x="91" y="72"/>
                  </a:cubicBezTo>
                  <a:cubicBezTo>
                    <a:pt x="91" y="72"/>
                    <a:pt x="91" y="73"/>
                    <a:pt x="91" y="73"/>
                  </a:cubicBezTo>
                  <a:cubicBezTo>
                    <a:pt x="90" y="74"/>
                    <a:pt x="89" y="75"/>
                    <a:pt x="89" y="77"/>
                  </a:cubicBezTo>
                  <a:cubicBezTo>
                    <a:pt x="89" y="79"/>
                    <a:pt x="89" y="80"/>
                    <a:pt x="89" y="82"/>
                  </a:cubicBezTo>
                  <a:cubicBezTo>
                    <a:pt x="89" y="82"/>
                    <a:pt x="89" y="83"/>
                    <a:pt x="89" y="83"/>
                  </a:cubicBezTo>
                  <a:cubicBezTo>
                    <a:pt x="90" y="86"/>
                    <a:pt x="90" y="86"/>
                    <a:pt x="90" y="86"/>
                  </a:cubicBezTo>
                  <a:cubicBezTo>
                    <a:pt x="90" y="87"/>
                    <a:pt x="90" y="89"/>
                    <a:pt x="90" y="90"/>
                  </a:cubicBezTo>
                  <a:cubicBezTo>
                    <a:pt x="90" y="92"/>
                    <a:pt x="90" y="94"/>
                    <a:pt x="90" y="97"/>
                  </a:cubicBezTo>
                  <a:cubicBezTo>
                    <a:pt x="89" y="100"/>
                    <a:pt x="89" y="103"/>
                    <a:pt x="89" y="106"/>
                  </a:cubicBezTo>
                  <a:cubicBezTo>
                    <a:pt x="90" y="111"/>
                    <a:pt x="90" y="117"/>
                    <a:pt x="90" y="122"/>
                  </a:cubicBezTo>
                  <a:cubicBezTo>
                    <a:pt x="90" y="131"/>
                    <a:pt x="88" y="142"/>
                    <a:pt x="85" y="152"/>
                  </a:cubicBezTo>
                  <a:cubicBezTo>
                    <a:pt x="84" y="155"/>
                    <a:pt x="83" y="158"/>
                    <a:pt x="83" y="161"/>
                  </a:cubicBezTo>
                  <a:cubicBezTo>
                    <a:pt x="82" y="164"/>
                    <a:pt x="81" y="167"/>
                    <a:pt x="81" y="170"/>
                  </a:cubicBezTo>
                  <a:cubicBezTo>
                    <a:pt x="80" y="171"/>
                    <a:pt x="80" y="172"/>
                    <a:pt x="80" y="173"/>
                  </a:cubicBezTo>
                  <a:cubicBezTo>
                    <a:pt x="80" y="174"/>
                    <a:pt x="79" y="176"/>
                    <a:pt x="79" y="178"/>
                  </a:cubicBezTo>
                  <a:cubicBezTo>
                    <a:pt x="78" y="179"/>
                    <a:pt x="78" y="179"/>
                    <a:pt x="78" y="179"/>
                  </a:cubicBezTo>
                  <a:cubicBezTo>
                    <a:pt x="78" y="180"/>
                    <a:pt x="77" y="182"/>
                    <a:pt x="77" y="184"/>
                  </a:cubicBezTo>
                  <a:cubicBezTo>
                    <a:pt x="76" y="187"/>
                    <a:pt x="76" y="189"/>
                    <a:pt x="76" y="193"/>
                  </a:cubicBezTo>
                  <a:cubicBezTo>
                    <a:pt x="76" y="194"/>
                    <a:pt x="76" y="195"/>
                    <a:pt x="76" y="196"/>
                  </a:cubicBezTo>
                  <a:cubicBezTo>
                    <a:pt x="76" y="196"/>
                    <a:pt x="76" y="197"/>
                    <a:pt x="76" y="197"/>
                  </a:cubicBezTo>
                  <a:cubicBezTo>
                    <a:pt x="76" y="198"/>
                    <a:pt x="76" y="198"/>
                    <a:pt x="76" y="199"/>
                  </a:cubicBezTo>
                  <a:cubicBezTo>
                    <a:pt x="76" y="200"/>
                    <a:pt x="76" y="201"/>
                    <a:pt x="77" y="202"/>
                  </a:cubicBezTo>
                  <a:cubicBezTo>
                    <a:pt x="77" y="204"/>
                    <a:pt x="77" y="205"/>
                    <a:pt x="78" y="205"/>
                  </a:cubicBezTo>
                  <a:cubicBezTo>
                    <a:pt x="78" y="206"/>
                    <a:pt x="78" y="206"/>
                    <a:pt x="79" y="207"/>
                  </a:cubicBezTo>
                  <a:cubicBezTo>
                    <a:pt x="80" y="211"/>
                    <a:pt x="83" y="215"/>
                    <a:pt x="85" y="218"/>
                  </a:cubicBezTo>
                  <a:cubicBezTo>
                    <a:pt x="86" y="219"/>
                    <a:pt x="87" y="221"/>
                    <a:pt x="87" y="222"/>
                  </a:cubicBezTo>
                  <a:cubicBezTo>
                    <a:pt x="87" y="223"/>
                    <a:pt x="87" y="223"/>
                    <a:pt x="87" y="224"/>
                  </a:cubicBezTo>
                  <a:cubicBezTo>
                    <a:pt x="87" y="226"/>
                    <a:pt x="87" y="227"/>
                    <a:pt x="88" y="229"/>
                  </a:cubicBezTo>
                  <a:cubicBezTo>
                    <a:pt x="89" y="230"/>
                    <a:pt x="89" y="230"/>
                    <a:pt x="89" y="231"/>
                  </a:cubicBezTo>
                  <a:cubicBezTo>
                    <a:pt x="90" y="232"/>
                    <a:pt x="91" y="234"/>
                    <a:pt x="91" y="235"/>
                  </a:cubicBezTo>
                  <a:cubicBezTo>
                    <a:pt x="92" y="240"/>
                    <a:pt x="92" y="247"/>
                    <a:pt x="88" y="249"/>
                  </a:cubicBezTo>
                  <a:cubicBezTo>
                    <a:pt x="88" y="250"/>
                    <a:pt x="87" y="250"/>
                    <a:pt x="87" y="250"/>
                  </a:cubicBezTo>
                  <a:cubicBezTo>
                    <a:pt x="84" y="252"/>
                    <a:pt x="81" y="254"/>
                    <a:pt x="81" y="259"/>
                  </a:cubicBezTo>
                  <a:cubicBezTo>
                    <a:pt x="81" y="260"/>
                    <a:pt x="81" y="261"/>
                    <a:pt x="81" y="262"/>
                  </a:cubicBezTo>
                  <a:cubicBezTo>
                    <a:pt x="81" y="263"/>
                    <a:pt x="81" y="265"/>
                    <a:pt x="81" y="266"/>
                  </a:cubicBezTo>
                  <a:cubicBezTo>
                    <a:pt x="80" y="267"/>
                    <a:pt x="79" y="267"/>
                    <a:pt x="77" y="268"/>
                  </a:cubicBezTo>
                  <a:cubicBezTo>
                    <a:pt x="77" y="269"/>
                    <a:pt x="76" y="269"/>
                    <a:pt x="75" y="270"/>
                  </a:cubicBezTo>
                  <a:cubicBezTo>
                    <a:pt x="74" y="271"/>
                    <a:pt x="73" y="271"/>
                    <a:pt x="73" y="272"/>
                  </a:cubicBezTo>
                  <a:cubicBezTo>
                    <a:pt x="72" y="273"/>
                    <a:pt x="72" y="273"/>
                    <a:pt x="72" y="273"/>
                  </a:cubicBezTo>
                  <a:cubicBezTo>
                    <a:pt x="71" y="273"/>
                    <a:pt x="70" y="273"/>
                    <a:pt x="69" y="274"/>
                  </a:cubicBezTo>
                  <a:cubicBezTo>
                    <a:pt x="69" y="274"/>
                    <a:pt x="69" y="274"/>
                    <a:pt x="69" y="274"/>
                  </a:cubicBezTo>
                  <a:cubicBezTo>
                    <a:pt x="66" y="274"/>
                    <a:pt x="64" y="275"/>
                    <a:pt x="63" y="276"/>
                  </a:cubicBezTo>
                  <a:cubicBezTo>
                    <a:pt x="61" y="276"/>
                    <a:pt x="60" y="277"/>
                    <a:pt x="59" y="279"/>
                  </a:cubicBezTo>
                  <a:cubicBezTo>
                    <a:pt x="59" y="280"/>
                    <a:pt x="59" y="280"/>
                    <a:pt x="59" y="281"/>
                  </a:cubicBezTo>
                  <a:cubicBezTo>
                    <a:pt x="59" y="281"/>
                    <a:pt x="58" y="282"/>
                    <a:pt x="58" y="282"/>
                  </a:cubicBezTo>
                  <a:cubicBezTo>
                    <a:pt x="58" y="282"/>
                    <a:pt x="58" y="282"/>
                    <a:pt x="58" y="282"/>
                  </a:cubicBezTo>
                  <a:cubicBezTo>
                    <a:pt x="58" y="282"/>
                    <a:pt x="58" y="282"/>
                    <a:pt x="58" y="282"/>
                  </a:cubicBezTo>
                  <a:cubicBezTo>
                    <a:pt x="57" y="282"/>
                    <a:pt x="57" y="282"/>
                    <a:pt x="56" y="282"/>
                  </a:cubicBezTo>
                  <a:cubicBezTo>
                    <a:pt x="55" y="281"/>
                    <a:pt x="53" y="280"/>
                    <a:pt x="51" y="280"/>
                  </a:cubicBezTo>
                  <a:cubicBezTo>
                    <a:pt x="50" y="280"/>
                    <a:pt x="49" y="280"/>
                    <a:pt x="48" y="281"/>
                  </a:cubicBezTo>
                  <a:cubicBezTo>
                    <a:pt x="43" y="284"/>
                    <a:pt x="44" y="290"/>
                    <a:pt x="45" y="295"/>
                  </a:cubicBezTo>
                  <a:cubicBezTo>
                    <a:pt x="45" y="295"/>
                    <a:pt x="45" y="296"/>
                    <a:pt x="45" y="296"/>
                  </a:cubicBezTo>
                  <a:cubicBezTo>
                    <a:pt x="45" y="296"/>
                    <a:pt x="45" y="295"/>
                    <a:pt x="45" y="295"/>
                  </a:cubicBezTo>
                  <a:cubicBezTo>
                    <a:pt x="43" y="293"/>
                    <a:pt x="41" y="293"/>
                    <a:pt x="40" y="293"/>
                  </a:cubicBezTo>
                  <a:cubicBezTo>
                    <a:pt x="40" y="293"/>
                    <a:pt x="40" y="293"/>
                    <a:pt x="39" y="293"/>
                  </a:cubicBezTo>
                  <a:cubicBezTo>
                    <a:pt x="39" y="293"/>
                    <a:pt x="39" y="293"/>
                    <a:pt x="39" y="292"/>
                  </a:cubicBezTo>
                  <a:cubicBezTo>
                    <a:pt x="38" y="292"/>
                    <a:pt x="37" y="292"/>
                    <a:pt x="35" y="292"/>
                  </a:cubicBezTo>
                  <a:cubicBezTo>
                    <a:pt x="35" y="292"/>
                    <a:pt x="35" y="292"/>
                    <a:pt x="35" y="292"/>
                  </a:cubicBezTo>
                  <a:cubicBezTo>
                    <a:pt x="34" y="292"/>
                    <a:pt x="34" y="292"/>
                    <a:pt x="34" y="292"/>
                  </a:cubicBezTo>
                  <a:cubicBezTo>
                    <a:pt x="33" y="292"/>
                    <a:pt x="31" y="293"/>
                    <a:pt x="31" y="295"/>
                  </a:cubicBezTo>
                  <a:cubicBezTo>
                    <a:pt x="30" y="296"/>
                    <a:pt x="29" y="298"/>
                    <a:pt x="30" y="300"/>
                  </a:cubicBezTo>
                  <a:cubicBezTo>
                    <a:pt x="31" y="302"/>
                    <a:pt x="32" y="303"/>
                    <a:pt x="33" y="303"/>
                  </a:cubicBezTo>
                  <a:cubicBezTo>
                    <a:pt x="34" y="303"/>
                    <a:pt x="34" y="303"/>
                    <a:pt x="34" y="303"/>
                  </a:cubicBezTo>
                  <a:cubicBezTo>
                    <a:pt x="34" y="304"/>
                    <a:pt x="34" y="306"/>
                    <a:pt x="36" y="307"/>
                  </a:cubicBezTo>
                  <a:cubicBezTo>
                    <a:pt x="36" y="307"/>
                    <a:pt x="37" y="307"/>
                    <a:pt x="37" y="307"/>
                  </a:cubicBezTo>
                  <a:cubicBezTo>
                    <a:pt x="37" y="309"/>
                    <a:pt x="37" y="310"/>
                    <a:pt x="36" y="311"/>
                  </a:cubicBezTo>
                  <a:cubicBezTo>
                    <a:pt x="36" y="311"/>
                    <a:pt x="36" y="311"/>
                    <a:pt x="36" y="311"/>
                  </a:cubicBezTo>
                  <a:cubicBezTo>
                    <a:pt x="35" y="308"/>
                    <a:pt x="32" y="308"/>
                    <a:pt x="31" y="308"/>
                  </a:cubicBezTo>
                  <a:cubicBezTo>
                    <a:pt x="28" y="308"/>
                    <a:pt x="26" y="311"/>
                    <a:pt x="25" y="314"/>
                  </a:cubicBezTo>
                  <a:cubicBezTo>
                    <a:pt x="25" y="317"/>
                    <a:pt x="26" y="319"/>
                    <a:pt x="27" y="322"/>
                  </a:cubicBezTo>
                  <a:cubicBezTo>
                    <a:pt x="27" y="323"/>
                    <a:pt x="28" y="324"/>
                    <a:pt x="28" y="325"/>
                  </a:cubicBezTo>
                  <a:cubicBezTo>
                    <a:pt x="28" y="326"/>
                    <a:pt x="28" y="326"/>
                    <a:pt x="28" y="327"/>
                  </a:cubicBezTo>
                  <a:cubicBezTo>
                    <a:pt x="27" y="330"/>
                    <a:pt x="27" y="334"/>
                    <a:pt x="29" y="336"/>
                  </a:cubicBezTo>
                  <a:cubicBezTo>
                    <a:pt x="30" y="337"/>
                    <a:pt x="31" y="337"/>
                    <a:pt x="33" y="337"/>
                  </a:cubicBezTo>
                  <a:cubicBezTo>
                    <a:pt x="33" y="337"/>
                    <a:pt x="33" y="337"/>
                    <a:pt x="33" y="337"/>
                  </a:cubicBezTo>
                  <a:cubicBezTo>
                    <a:pt x="33" y="337"/>
                    <a:pt x="33" y="337"/>
                    <a:pt x="34" y="337"/>
                  </a:cubicBezTo>
                  <a:cubicBezTo>
                    <a:pt x="35" y="337"/>
                    <a:pt x="36" y="336"/>
                    <a:pt x="37" y="336"/>
                  </a:cubicBezTo>
                  <a:cubicBezTo>
                    <a:pt x="38" y="337"/>
                    <a:pt x="39" y="337"/>
                    <a:pt x="40" y="337"/>
                  </a:cubicBezTo>
                  <a:cubicBezTo>
                    <a:pt x="40" y="337"/>
                    <a:pt x="40" y="337"/>
                    <a:pt x="40" y="337"/>
                  </a:cubicBezTo>
                  <a:cubicBezTo>
                    <a:pt x="42" y="337"/>
                    <a:pt x="44" y="335"/>
                    <a:pt x="45" y="333"/>
                  </a:cubicBezTo>
                  <a:cubicBezTo>
                    <a:pt x="45" y="334"/>
                    <a:pt x="45" y="334"/>
                    <a:pt x="46" y="334"/>
                  </a:cubicBezTo>
                  <a:cubicBezTo>
                    <a:pt x="47" y="335"/>
                    <a:pt x="48" y="335"/>
                    <a:pt x="49" y="335"/>
                  </a:cubicBezTo>
                  <a:cubicBezTo>
                    <a:pt x="53" y="335"/>
                    <a:pt x="55" y="333"/>
                    <a:pt x="57" y="331"/>
                  </a:cubicBezTo>
                  <a:cubicBezTo>
                    <a:pt x="58" y="331"/>
                    <a:pt x="59" y="330"/>
                    <a:pt x="60" y="330"/>
                  </a:cubicBezTo>
                  <a:cubicBezTo>
                    <a:pt x="62" y="328"/>
                    <a:pt x="65" y="327"/>
                    <a:pt x="67" y="327"/>
                  </a:cubicBezTo>
                  <a:cubicBezTo>
                    <a:pt x="67" y="328"/>
                    <a:pt x="65" y="329"/>
                    <a:pt x="63" y="331"/>
                  </a:cubicBezTo>
                  <a:cubicBezTo>
                    <a:pt x="62" y="331"/>
                    <a:pt x="62" y="331"/>
                    <a:pt x="62" y="331"/>
                  </a:cubicBezTo>
                  <a:cubicBezTo>
                    <a:pt x="61" y="332"/>
                    <a:pt x="60" y="332"/>
                    <a:pt x="59" y="332"/>
                  </a:cubicBezTo>
                  <a:cubicBezTo>
                    <a:pt x="57" y="333"/>
                    <a:pt x="55" y="334"/>
                    <a:pt x="54" y="336"/>
                  </a:cubicBezTo>
                  <a:cubicBezTo>
                    <a:pt x="53" y="336"/>
                    <a:pt x="53" y="337"/>
                    <a:pt x="52" y="338"/>
                  </a:cubicBezTo>
                  <a:cubicBezTo>
                    <a:pt x="52" y="338"/>
                    <a:pt x="51" y="338"/>
                    <a:pt x="51" y="338"/>
                  </a:cubicBezTo>
                  <a:cubicBezTo>
                    <a:pt x="48" y="338"/>
                    <a:pt x="46" y="339"/>
                    <a:pt x="44" y="342"/>
                  </a:cubicBezTo>
                  <a:cubicBezTo>
                    <a:pt x="44" y="342"/>
                    <a:pt x="43" y="343"/>
                    <a:pt x="41" y="343"/>
                  </a:cubicBezTo>
                  <a:cubicBezTo>
                    <a:pt x="39" y="344"/>
                    <a:pt x="36" y="346"/>
                    <a:pt x="35" y="350"/>
                  </a:cubicBezTo>
                  <a:cubicBezTo>
                    <a:pt x="35" y="350"/>
                    <a:pt x="35" y="350"/>
                    <a:pt x="35" y="350"/>
                  </a:cubicBezTo>
                  <a:cubicBezTo>
                    <a:pt x="33" y="350"/>
                    <a:pt x="32" y="351"/>
                    <a:pt x="31" y="352"/>
                  </a:cubicBezTo>
                  <a:cubicBezTo>
                    <a:pt x="29" y="354"/>
                    <a:pt x="28" y="357"/>
                    <a:pt x="28" y="359"/>
                  </a:cubicBezTo>
                  <a:cubicBezTo>
                    <a:pt x="28" y="361"/>
                    <a:pt x="28" y="361"/>
                    <a:pt x="28" y="361"/>
                  </a:cubicBezTo>
                  <a:cubicBezTo>
                    <a:pt x="28" y="363"/>
                    <a:pt x="28" y="367"/>
                    <a:pt x="30" y="369"/>
                  </a:cubicBezTo>
                  <a:cubicBezTo>
                    <a:pt x="31" y="369"/>
                    <a:pt x="32" y="370"/>
                    <a:pt x="33" y="370"/>
                  </a:cubicBezTo>
                  <a:cubicBezTo>
                    <a:pt x="33" y="370"/>
                    <a:pt x="33" y="370"/>
                    <a:pt x="33" y="370"/>
                  </a:cubicBezTo>
                  <a:cubicBezTo>
                    <a:pt x="36" y="370"/>
                    <a:pt x="38" y="367"/>
                    <a:pt x="39" y="365"/>
                  </a:cubicBezTo>
                  <a:cubicBezTo>
                    <a:pt x="39" y="365"/>
                    <a:pt x="39" y="365"/>
                    <a:pt x="40" y="365"/>
                  </a:cubicBezTo>
                  <a:cubicBezTo>
                    <a:pt x="40" y="365"/>
                    <a:pt x="41" y="365"/>
                    <a:pt x="42" y="365"/>
                  </a:cubicBezTo>
                  <a:cubicBezTo>
                    <a:pt x="42" y="365"/>
                    <a:pt x="42" y="365"/>
                    <a:pt x="43" y="365"/>
                  </a:cubicBezTo>
                  <a:cubicBezTo>
                    <a:pt x="43" y="365"/>
                    <a:pt x="43" y="365"/>
                    <a:pt x="43" y="365"/>
                  </a:cubicBezTo>
                  <a:cubicBezTo>
                    <a:pt x="43" y="368"/>
                    <a:pt x="44" y="369"/>
                    <a:pt x="46" y="369"/>
                  </a:cubicBezTo>
                  <a:cubicBezTo>
                    <a:pt x="46" y="369"/>
                    <a:pt x="46" y="369"/>
                    <a:pt x="46" y="369"/>
                  </a:cubicBezTo>
                  <a:cubicBezTo>
                    <a:pt x="46" y="369"/>
                    <a:pt x="45" y="370"/>
                    <a:pt x="45" y="370"/>
                  </a:cubicBezTo>
                  <a:cubicBezTo>
                    <a:pt x="45" y="371"/>
                    <a:pt x="44" y="372"/>
                    <a:pt x="44" y="373"/>
                  </a:cubicBezTo>
                  <a:cubicBezTo>
                    <a:pt x="44" y="373"/>
                    <a:pt x="44" y="373"/>
                    <a:pt x="44" y="374"/>
                  </a:cubicBezTo>
                  <a:cubicBezTo>
                    <a:pt x="44" y="374"/>
                    <a:pt x="44" y="374"/>
                    <a:pt x="44" y="374"/>
                  </a:cubicBezTo>
                  <a:cubicBezTo>
                    <a:pt x="44" y="375"/>
                    <a:pt x="43" y="376"/>
                    <a:pt x="43" y="377"/>
                  </a:cubicBezTo>
                  <a:cubicBezTo>
                    <a:pt x="43" y="379"/>
                    <a:pt x="44" y="381"/>
                    <a:pt x="45" y="382"/>
                  </a:cubicBezTo>
                  <a:cubicBezTo>
                    <a:pt x="45" y="382"/>
                    <a:pt x="45" y="382"/>
                    <a:pt x="46" y="383"/>
                  </a:cubicBezTo>
                  <a:cubicBezTo>
                    <a:pt x="46" y="385"/>
                    <a:pt x="48" y="388"/>
                    <a:pt x="47" y="389"/>
                  </a:cubicBezTo>
                  <a:cubicBezTo>
                    <a:pt x="47" y="390"/>
                    <a:pt x="47" y="391"/>
                    <a:pt x="46" y="391"/>
                  </a:cubicBezTo>
                  <a:cubicBezTo>
                    <a:pt x="46" y="390"/>
                    <a:pt x="46" y="390"/>
                    <a:pt x="46" y="390"/>
                  </a:cubicBezTo>
                  <a:cubicBezTo>
                    <a:pt x="43" y="390"/>
                    <a:pt x="43" y="390"/>
                    <a:pt x="43" y="390"/>
                  </a:cubicBezTo>
                  <a:cubicBezTo>
                    <a:pt x="42" y="390"/>
                    <a:pt x="42" y="390"/>
                    <a:pt x="41" y="390"/>
                  </a:cubicBezTo>
                  <a:cubicBezTo>
                    <a:pt x="41" y="390"/>
                    <a:pt x="40" y="390"/>
                    <a:pt x="39" y="390"/>
                  </a:cubicBezTo>
                  <a:cubicBezTo>
                    <a:pt x="38" y="390"/>
                    <a:pt x="37" y="390"/>
                    <a:pt x="37" y="390"/>
                  </a:cubicBezTo>
                  <a:cubicBezTo>
                    <a:pt x="35" y="391"/>
                    <a:pt x="33" y="393"/>
                    <a:pt x="32" y="395"/>
                  </a:cubicBezTo>
                  <a:cubicBezTo>
                    <a:pt x="30" y="397"/>
                    <a:pt x="30" y="399"/>
                    <a:pt x="30" y="400"/>
                  </a:cubicBezTo>
                  <a:cubicBezTo>
                    <a:pt x="30" y="400"/>
                    <a:pt x="31" y="401"/>
                    <a:pt x="31" y="402"/>
                  </a:cubicBezTo>
                  <a:cubicBezTo>
                    <a:pt x="30" y="402"/>
                    <a:pt x="28" y="403"/>
                    <a:pt x="26" y="405"/>
                  </a:cubicBezTo>
                  <a:cubicBezTo>
                    <a:pt x="25" y="407"/>
                    <a:pt x="25" y="408"/>
                    <a:pt x="25" y="409"/>
                  </a:cubicBezTo>
                  <a:cubicBezTo>
                    <a:pt x="25" y="410"/>
                    <a:pt x="25" y="410"/>
                    <a:pt x="25" y="410"/>
                  </a:cubicBezTo>
                  <a:cubicBezTo>
                    <a:pt x="25" y="412"/>
                    <a:pt x="25" y="414"/>
                    <a:pt x="26" y="417"/>
                  </a:cubicBezTo>
                  <a:cubicBezTo>
                    <a:pt x="27" y="418"/>
                    <a:pt x="29" y="419"/>
                    <a:pt x="31" y="419"/>
                  </a:cubicBezTo>
                  <a:cubicBezTo>
                    <a:pt x="31" y="419"/>
                    <a:pt x="32" y="419"/>
                    <a:pt x="32" y="418"/>
                  </a:cubicBezTo>
                  <a:cubicBezTo>
                    <a:pt x="33" y="418"/>
                    <a:pt x="33" y="418"/>
                    <a:pt x="34" y="418"/>
                  </a:cubicBezTo>
                  <a:cubicBezTo>
                    <a:pt x="34" y="419"/>
                    <a:pt x="33" y="419"/>
                    <a:pt x="31" y="420"/>
                  </a:cubicBezTo>
                  <a:cubicBezTo>
                    <a:pt x="30" y="420"/>
                    <a:pt x="30" y="420"/>
                    <a:pt x="30" y="420"/>
                  </a:cubicBezTo>
                  <a:cubicBezTo>
                    <a:pt x="29" y="421"/>
                    <a:pt x="27" y="421"/>
                    <a:pt x="26" y="423"/>
                  </a:cubicBezTo>
                  <a:cubicBezTo>
                    <a:pt x="23" y="426"/>
                    <a:pt x="25" y="429"/>
                    <a:pt x="26" y="431"/>
                  </a:cubicBezTo>
                  <a:cubicBezTo>
                    <a:pt x="26" y="431"/>
                    <a:pt x="27" y="432"/>
                    <a:pt x="27" y="432"/>
                  </a:cubicBezTo>
                  <a:cubicBezTo>
                    <a:pt x="27" y="432"/>
                    <a:pt x="27" y="432"/>
                    <a:pt x="26" y="433"/>
                  </a:cubicBezTo>
                  <a:cubicBezTo>
                    <a:pt x="26" y="433"/>
                    <a:pt x="25" y="435"/>
                    <a:pt x="25" y="437"/>
                  </a:cubicBezTo>
                  <a:cubicBezTo>
                    <a:pt x="26" y="439"/>
                    <a:pt x="27" y="440"/>
                    <a:pt x="27" y="442"/>
                  </a:cubicBezTo>
                  <a:cubicBezTo>
                    <a:pt x="28" y="443"/>
                    <a:pt x="28" y="443"/>
                    <a:pt x="28" y="443"/>
                  </a:cubicBezTo>
                  <a:cubicBezTo>
                    <a:pt x="29" y="445"/>
                    <a:pt x="32" y="446"/>
                    <a:pt x="34" y="447"/>
                  </a:cubicBezTo>
                  <a:cubicBezTo>
                    <a:pt x="35" y="447"/>
                    <a:pt x="35" y="447"/>
                    <a:pt x="35" y="447"/>
                  </a:cubicBezTo>
                  <a:cubicBezTo>
                    <a:pt x="36" y="448"/>
                    <a:pt x="37" y="449"/>
                    <a:pt x="38" y="450"/>
                  </a:cubicBezTo>
                  <a:cubicBezTo>
                    <a:pt x="39" y="451"/>
                    <a:pt x="40" y="452"/>
                    <a:pt x="42" y="453"/>
                  </a:cubicBezTo>
                  <a:cubicBezTo>
                    <a:pt x="43" y="453"/>
                    <a:pt x="44" y="453"/>
                    <a:pt x="45" y="454"/>
                  </a:cubicBezTo>
                  <a:cubicBezTo>
                    <a:pt x="43" y="454"/>
                    <a:pt x="40" y="455"/>
                    <a:pt x="39" y="459"/>
                  </a:cubicBezTo>
                  <a:cubicBezTo>
                    <a:pt x="39" y="460"/>
                    <a:pt x="39" y="460"/>
                    <a:pt x="39" y="460"/>
                  </a:cubicBezTo>
                  <a:cubicBezTo>
                    <a:pt x="39" y="460"/>
                    <a:pt x="39" y="460"/>
                    <a:pt x="39" y="460"/>
                  </a:cubicBezTo>
                  <a:cubicBezTo>
                    <a:pt x="37" y="458"/>
                    <a:pt x="35" y="456"/>
                    <a:pt x="33" y="454"/>
                  </a:cubicBezTo>
                  <a:cubicBezTo>
                    <a:pt x="32" y="452"/>
                    <a:pt x="31" y="450"/>
                    <a:pt x="30" y="448"/>
                  </a:cubicBezTo>
                  <a:cubicBezTo>
                    <a:pt x="30" y="446"/>
                    <a:pt x="29" y="444"/>
                    <a:pt x="27" y="442"/>
                  </a:cubicBezTo>
                  <a:cubicBezTo>
                    <a:pt x="27" y="441"/>
                    <a:pt x="27" y="441"/>
                    <a:pt x="26" y="440"/>
                  </a:cubicBezTo>
                  <a:cubicBezTo>
                    <a:pt x="25" y="437"/>
                    <a:pt x="22" y="434"/>
                    <a:pt x="19" y="432"/>
                  </a:cubicBezTo>
                  <a:cubicBezTo>
                    <a:pt x="19" y="432"/>
                    <a:pt x="18" y="431"/>
                    <a:pt x="18" y="431"/>
                  </a:cubicBezTo>
                  <a:cubicBezTo>
                    <a:pt x="15" y="429"/>
                    <a:pt x="13" y="427"/>
                    <a:pt x="9" y="427"/>
                  </a:cubicBezTo>
                  <a:cubicBezTo>
                    <a:pt x="8" y="427"/>
                    <a:pt x="8" y="427"/>
                    <a:pt x="7" y="427"/>
                  </a:cubicBezTo>
                  <a:cubicBezTo>
                    <a:pt x="6" y="428"/>
                    <a:pt x="4" y="429"/>
                    <a:pt x="2" y="431"/>
                  </a:cubicBezTo>
                  <a:cubicBezTo>
                    <a:pt x="0" y="436"/>
                    <a:pt x="1" y="442"/>
                    <a:pt x="2" y="445"/>
                  </a:cubicBezTo>
                  <a:cubicBezTo>
                    <a:pt x="3" y="446"/>
                    <a:pt x="4" y="447"/>
                    <a:pt x="5" y="448"/>
                  </a:cubicBezTo>
                  <a:cubicBezTo>
                    <a:pt x="5" y="448"/>
                    <a:pt x="6" y="448"/>
                    <a:pt x="6" y="448"/>
                  </a:cubicBezTo>
                  <a:cubicBezTo>
                    <a:pt x="6" y="448"/>
                    <a:pt x="6" y="448"/>
                    <a:pt x="6" y="448"/>
                  </a:cubicBezTo>
                  <a:cubicBezTo>
                    <a:pt x="6" y="448"/>
                    <a:pt x="5" y="450"/>
                    <a:pt x="4" y="450"/>
                  </a:cubicBezTo>
                  <a:cubicBezTo>
                    <a:pt x="4" y="452"/>
                    <a:pt x="3" y="453"/>
                    <a:pt x="2" y="454"/>
                  </a:cubicBezTo>
                  <a:cubicBezTo>
                    <a:pt x="2" y="454"/>
                    <a:pt x="2" y="454"/>
                    <a:pt x="2" y="454"/>
                  </a:cubicBezTo>
                  <a:cubicBezTo>
                    <a:pt x="2" y="457"/>
                    <a:pt x="0" y="460"/>
                    <a:pt x="3" y="463"/>
                  </a:cubicBezTo>
                  <a:cubicBezTo>
                    <a:pt x="3" y="464"/>
                    <a:pt x="5" y="465"/>
                    <a:pt x="7" y="465"/>
                  </a:cubicBezTo>
                  <a:cubicBezTo>
                    <a:pt x="7" y="465"/>
                    <a:pt x="8" y="465"/>
                    <a:pt x="8" y="465"/>
                  </a:cubicBezTo>
                  <a:cubicBezTo>
                    <a:pt x="8" y="465"/>
                    <a:pt x="8" y="465"/>
                    <a:pt x="8" y="465"/>
                  </a:cubicBezTo>
                  <a:cubicBezTo>
                    <a:pt x="8" y="465"/>
                    <a:pt x="8" y="465"/>
                    <a:pt x="9" y="466"/>
                  </a:cubicBezTo>
                  <a:cubicBezTo>
                    <a:pt x="9" y="467"/>
                    <a:pt x="10" y="467"/>
                    <a:pt x="10" y="468"/>
                  </a:cubicBezTo>
                  <a:cubicBezTo>
                    <a:pt x="10" y="469"/>
                    <a:pt x="11" y="469"/>
                    <a:pt x="11" y="470"/>
                  </a:cubicBezTo>
                  <a:cubicBezTo>
                    <a:pt x="11" y="471"/>
                    <a:pt x="11" y="471"/>
                    <a:pt x="10" y="472"/>
                  </a:cubicBezTo>
                  <a:cubicBezTo>
                    <a:pt x="8" y="474"/>
                    <a:pt x="8" y="477"/>
                    <a:pt x="10" y="479"/>
                  </a:cubicBezTo>
                  <a:cubicBezTo>
                    <a:pt x="10" y="480"/>
                    <a:pt x="11" y="480"/>
                    <a:pt x="12" y="481"/>
                  </a:cubicBezTo>
                  <a:cubicBezTo>
                    <a:pt x="12" y="481"/>
                    <a:pt x="12" y="482"/>
                    <a:pt x="12" y="482"/>
                  </a:cubicBezTo>
                  <a:cubicBezTo>
                    <a:pt x="12" y="482"/>
                    <a:pt x="12" y="482"/>
                    <a:pt x="12" y="482"/>
                  </a:cubicBezTo>
                  <a:cubicBezTo>
                    <a:pt x="12" y="482"/>
                    <a:pt x="12" y="483"/>
                    <a:pt x="11" y="483"/>
                  </a:cubicBezTo>
                  <a:cubicBezTo>
                    <a:pt x="10" y="485"/>
                    <a:pt x="8" y="488"/>
                    <a:pt x="10" y="491"/>
                  </a:cubicBezTo>
                  <a:cubicBezTo>
                    <a:pt x="11" y="492"/>
                    <a:pt x="12" y="493"/>
                    <a:pt x="14" y="494"/>
                  </a:cubicBezTo>
                  <a:cubicBezTo>
                    <a:pt x="12" y="496"/>
                    <a:pt x="12" y="500"/>
                    <a:pt x="13" y="501"/>
                  </a:cubicBezTo>
                  <a:cubicBezTo>
                    <a:pt x="14" y="505"/>
                    <a:pt x="17" y="507"/>
                    <a:pt x="20" y="509"/>
                  </a:cubicBezTo>
                  <a:cubicBezTo>
                    <a:pt x="21" y="510"/>
                    <a:pt x="21" y="510"/>
                    <a:pt x="21" y="510"/>
                  </a:cubicBezTo>
                  <a:cubicBezTo>
                    <a:pt x="22" y="511"/>
                    <a:pt x="23" y="511"/>
                    <a:pt x="24" y="513"/>
                  </a:cubicBezTo>
                  <a:cubicBezTo>
                    <a:pt x="24" y="513"/>
                    <a:pt x="25" y="514"/>
                    <a:pt x="25" y="515"/>
                  </a:cubicBezTo>
                  <a:cubicBezTo>
                    <a:pt x="26" y="515"/>
                    <a:pt x="26" y="516"/>
                    <a:pt x="26" y="516"/>
                  </a:cubicBezTo>
                  <a:cubicBezTo>
                    <a:pt x="27" y="516"/>
                    <a:pt x="26" y="517"/>
                    <a:pt x="26" y="518"/>
                  </a:cubicBezTo>
                  <a:cubicBezTo>
                    <a:pt x="25" y="519"/>
                    <a:pt x="25" y="519"/>
                    <a:pt x="24" y="520"/>
                  </a:cubicBezTo>
                  <a:cubicBezTo>
                    <a:pt x="24" y="521"/>
                    <a:pt x="24" y="521"/>
                    <a:pt x="24" y="522"/>
                  </a:cubicBezTo>
                  <a:cubicBezTo>
                    <a:pt x="23" y="523"/>
                    <a:pt x="22" y="525"/>
                    <a:pt x="22" y="527"/>
                  </a:cubicBezTo>
                  <a:cubicBezTo>
                    <a:pt x="22" y="530"/>
                    <a:pt x="25" y="533"/>
                    <a:pt x="27" y="535"/>
                  </a:cubicBezTo>
                  <a:cubicBezTo>
                    <a:pt x="28" y="535"/>
                    <a:pt x="29" y="535"/>
                    <a:pt x="30" y="536"/>
                  </a:cubicBezTo>
                  <a:cubicBezTo>
                    <a:pt x="31" y="536"/>
                    <a:pt x="31" y="536"/>
                    <a:pt x="31" y="536"/>
                  </a:cubicBezTo>
                  <a:cubicBezTo>
                    <a:pt x="31" y="536"/>
                    <a:pt x="32" y="536"/>
                    <a:pt x="32" y="536"/>
                  </a:cubicBezTo>
                  <a:cubicBezTo>
                    <a:pt x="33" y="537"/>
                    <a:pt x="33" y="537"/>
                    <a:pt x="34" y="537"/>
                  </a:cubicBezTo>
                  <a:cubicBezTo>
                    <a:pt x="35" y="537"/>
                    <a:pt x="36" y="538"/>
                    <a:pt x="36" y="538"/>
                  </a:cubicBezTo>
                  <a:cubicBezTo>
                    <a:pt x="37" y="538"/>
                    <a:pt x="37" y="538"/>
                    <a:pt x="37" y="538"/>
                  </a:cubicBezTo>
                  <a:cubicBezTo>
                    <a:pt x="36" y="538"/>
                    <a:pt x="35" y="538"/>
                    <a:pt x="33" y="539"/>
                  </a:cubicBezTo>
                  <a:cubicBezTo>
                    <a:pt x="33" y="539"/>
                    <a:pt x="33" y="539"/>
                    <a:pt x="33" y="539"/>
                  </a:cubicBezTo>
                  <a:cubicBezTo>
                    <a:pt x="31" y="540"/>
                    <a:pt x="28" y="541"/>
                    <a:pt x="29" y="546"/>
                  </a:cubicBezTo>
                  <a:cubicBezTo>
                    <a:pt x="29" y="547"/>
                    <a:pt x="30" y="548"/>
                    <a:pt x="31" y="549"/>
                  </a:cubicBezTo>
                  <a:cubicBezTo>
                    <a:pt x="31" y="550"/>
                    <a:pt x="32" y="550"/>
                    <a:pt x="33" y="550"/>
                  </a:cubicBezTo>
                  <a:cubicBezTo>
                    <a:pt x="34" y="559"/>
                    <a:pt x="39" y="566"/>
                    <a:pt x="44" y="572"/>
                  </a:cubicBezTo>
                  <a:cubicBezTo>
                    <a:pt x="46" y="575"/>
                    <a:pt x="46" y="575"/>
                    <a:pt x="46" y="575"/>
                  </a:cubicBezTo>
                  <a:cubicBezTo>
                    <a:pt x="49" y="579"/>
                    <a:pt x="54" y="583"/>
                    <a:pt x="61" y="583"/>
                  </a:cubicBezTo>
                  <a:cubicBezTo>
                    <a:pt x="61" y="583"/>
                    <a:pt x="62" y="583"/>
                    <a:pt x="62" y="583"/>
                  </a:cubicBezTo>
                  <a:cubicBezTo>
                    <a:pt x="65" y="583"/>
                    <a:pt x="67" y="582"/>
                    <a:pt x="69" y="580"/>
                  </a:cubicBezTo>
                  <a:cubicBezTo>
                    <a:pt x="72" y="575"/>
                    <a:pt x="71" y="570"/>
                    <a:pt x="71" y="565"/>
                  </a:cubicBezTo>
                  <a:cubicBezTo>
                    <a:pt x="71" y="564"/>
                    <a:pt x="71" y="564"/>
                    <a:pt x="71" y="564"/>
                  </a:cubicBezTo>
                  <a:cubicBezTo>
                    <a:pt x="70" y="560"/>
                    <a:pt x="70" y="560"/>
                    <a:pt x="70" y="560"/>
                  </a:cubicBezTo>
                  <a:cubicBezTo>
                    <a:pt x="69" y="551"/>
                    <a:pt x="68" y="542"/>
                    <a:pt x="63" y="533"/>
                  </a:cubicBezTo>
                  <a:cubicBezTo>
                    <a:pt x="58" y="523"/>
                    <a:pt x="58" y="517"/>
                    <a:pt x="58" y="506"/>
                  </a:cubicBezTo>
                  <a:cubicBezTo>
                    <a:pt x="58" y="504"/>
                    <a:pt x="58" y="502"/>
                    <a:pt x="58" y="501"/>
                  </a:cubicBezTo>
                  <a:cubicBezTo>
                    <a:pt x="58" y="498"/>
                    <a:pt x="58" y="496"/>
                    <a:pt x="58" y="495"/>
                  </a:cubicBezTo>
                  <a:cubicBezTo>
                    <a:pt x="59" y="493"/>
                    <a:pt x="59" y="493"/>
                    <a:pt x="59" y="493"/>
                  </a:cubicBezTo>
                  <a:cubicBezTo>
                    <a:pt x="59" y="491"/>
                    <a:pt x="59" y="489"/>
                    <a:pt x="59" y="486"/>
                  </a:cubicBezTo>
                  <a:cubicBezTo>
                    <a:pt x="59" y="484"/>
                    <a:pt x="57" y="482"/>
                    <a:pt x="56" y="481"/>
                  </a:cubicBezTo>
                  <a:cubicBezTo>
                    <a:pt x="56" y="481"/>
                    <a:pt x="56" y="481"/>
                    <a:pt x="56" y="480"/>
                  </a:cubicBezTo>
                  <a:cubicBezTo>
                    <a:pt x="57" y="481"/>
                    <a:pt x="58" y="481"/>
                    <a:pt x="59" y="481"/>
                  </a:cubicBezTo>
                  <a:cubicBezTo>
                    <a:pt x="59" y="481"/>
                    <a:pt x="60" y="481"/>
                    <a:pt x="60" y="481"/>
                  </a:cubicBezTo>
                  <a:cubicBezTo>
                    <a:pt x="61" y="481"/>
                    <a:pt x="61" y="481"/>
                    <a:pt x="62" y="481"/>
                  </a:cubicBezTo>
                  <a:cubicBezTo>
                    <a:pt x="62" y="483"/>
                    <a:pt x="63" y="485"/>
                    <a:pt x="64" y="487"/>
                  </a:cubicBezTo>
                  <a:cubicBezTo>
                    <a:pt x="64" y="487"/>
                    <a:pt x="64" y="487"/>
                    <a:pt x="64" y="487"/>
                  </a:cubicBezTo>
                  <a:cubicBezTo>
                    <a:pt x="62" y="487"/>
                    <a:pt x="61" y="488"/>
                    <a:pt x="60" y="489"/>
                  </a:cubicBezTo>
                  <a:cubicBezTo>
                    <a:pt x="58" y="491"/>
                    <a:pt x="59" y="493"/>
                    <a:pt x="60" y="494"/>
                  </a:cubicBezTo>
                  <a:cubicBezTo>
                    <a:pt x="60" y="495"/>
                    <a:pt x="60" y="495"/>
                    <a:pt x="60" y="495"/>
                  </a:cubicBezTo>
                  <a:cubicBezTo>
                    <a:pt x="60" y="496"/>
                    <a:pt x="60" y="496"/>
                    <a:pt x="60" y="497"/>
                  </a:cubicBezTo>
                  <a:cubicBezTo>
                    <a:pt x="59" y="498"/>
                    <a:pt x="58" y="500"/>
                    <a:pt x="59" y="502"/>
                  </a:cubicBezTo>
                  <a:cubicBezTo>
                    <a:pt x="59" y="504"/>
                    <a:pt x="60" y="504"/>
                    <a:pt x="62" y="505"/>
                  </a:cubicBezTo>
                  <a:cubicBezTo>
                    <a:pt x="62" y="505"/>
                    <a:pt x="62" y="505"/>
                    <a:pt x="63" y="505"/>
                  </a:cubicBezTo>
                  <a:cubicBezTo>
                    <a:pt x="63" y="505"/>
                    <a:pt x="63" y="505"/>
                    <a:pt x="63" y="505"/>
                  </a:cubicBezTo>
                  <a:cubicBezTo>
                    <a:pt x="62" y="507"/>
                    <a:pt x="62" y="509"/>
                    <a:pt x="62" y="510"/>
                  </a:cubicBezTo>
                  <a:cubicBezTo>
                    <a:pt x="62" y="511"/>
                    <a:pt x="62" y="511"/>
                    <a:pt x="62" y="512"/>
                  </a:cubicBezTo>
                  <a:cubicBezTo>
                    <a:pt x="62" y="512"/>
                    <a:pt x="62" y="512"/>
                    <a:pt x="62" y="512"/>
                  </a:cubicBezTo>
                  <a:cubicBezTo>
                    <a:pt x="62" y="515"/>
                    <a:pt x="62" y="516"/>
                    <a:pt x="64" y="519"/>
                  </a:cubicBezTo>
                  <a:cubicBezTo>
                    <a:pt x="64" y="519"/>
                    <a:pt x="64" y="519"/>
                    <a:pt x="64" y="520"/>
                  </a:cubicBezTo>
                  <a:cubicBezTo>
                    <a:pt x="65" y="521"/>
                    <a:pt x="65" y="522"/>
                    <a:pt x="66" y="522"/>
                  </a:cubicBezTo>
                  <a:cubicBezTo>
                    <a:pt x="68" y="524"/>
                    <a:pt x="70" y="524"/>
                    <a:pt x="71" y="524"/>
                  </a:cubicBezTo>
                  <a:cubicBezTo>
                    <a:pt x="71" y="524"/>
                    <a:pt x="71" y="524"/>
                    <a:pt x="72" y="524"/>
                  </a:cubicBezTo>
                  <a:cubicBezTo>
                    <a:pt x="70" y="526"/>
                    <a:pt x="69" y="530"/>
                    <a:pt x="70" y="534"/>
                  </a:cubicBezTo>
                  <a:cubicBezTo>
                    <a:pt x="71" y="536"/>
                    <a:pt x="72" y="537"/>
                    <a:pt x="73" y="538"/>
                  </a:cubicBezTo>
                  <a:cubicBezTo>
                    <a:pt x="74" y="539"/>
                    <a:pt x="74" y="539"/>
                    <a:pt x="74" y="539"/>
                  </a:cubicBezTo>
                  <a:cubicBezTo>
                    <a:pt x="74" y="539"/>
                    <a:pt x="74" y="540"/>
                    <a:pt x="75" y="540"/>
                  </a:cubicBezTo>
                  <a:cubicBezTo>
                    <a:pt x="75" y="541"/>
                    <a:pt x="76" y="542"/>
                    <a:pt x="77" y="543"/>
                  </a:cubicBezTo>
                  <a:cubicBezTo>
                    <a:pt x="77" y="543"/>
                    <a:pt x="80" y="545"/>
                    <a:pt x="82" y="545"/>
                  </a:cubicBezTo>
                  <a:cubicBezTo>
                    <a:pt x="83" y="545"/>
                    <a:pt x="83" y="545"/>
                    <a:pt x="83" y="545"/>
                  </a:cubicBezTo>
                  <a:cubicBezTo>
                    <a:pt x="83" y="545"/>
                    <a:pt x="83" y="546"/>
                    <a:pt x="83" y="546"/>
                  </a:cubicBezTo>
                  <a:cubicBezTo>
                    <a:pt x="82" y="549"/>
                    <a:pt x="82" y="551"/>
                    <a:pt x="82" y="553"/>
                  </a:cubicBezTo>
                  <a:cubicBezTo>
                    <a:pt x="82" y="556"/>
                    <a:pt x="82" y="556"/>
                    <a:pt x="82" y="556"/>
                  </a:cubicBezTo>
                  <a:cubicBezTo>
                    <a:pt x="83" y="559"/>
                    <a:pt x="83" y="559"/>
                    <a:pt x="83" y="559"/>
                  </a:cubicBezTo>
                  <a:cubicBezTo>
                    <a:pt x="84" y="559"/>
                    <a:pt x="84" y="559"/>
                    <a:pt x="84" y="559"/>
                  </a:cubicBezTo>
                  <a:cubicBezTo>
                    <a:pt x="85" y="561"/>
                    <a:pt x="125" y="602"/>
                    <a:pt x="284" y="662"/>
                  </a:cubicBezTo>
                  <a:cubicBezTo>
                    <a:pt x="290" y="664"/>
                    <a:pt x="290" y="664"/>
                    <a:pt x="290" y="664"/>
                  </a:cubicBezTo>
                  <a:cubicBezTo>
                    <a:pt x="288" y="658"/>
                    <a:pt x="288" y="658"/>
                    <a:pt x="288" y="658"/>
                  </a:cubicBezTo>
                  <a:cubicBezTo>
                    <a:pt x="288" y="657"/>
                    <a:pt x="287" y="656"/>
                    <a:pt x="287" y="655"/>
                  </a:cubicBezTo>
                  <a:cubicBezTo>
                    <a:pt x="285" y="645"/>
                    <a:pt x="287" y="638"/>
                    <a:pt x="290" y="629"/>
                  </a:cubicBezTo>
                  <a:cubicBezTo>
                    <a:pt x="291" y="627"/>
                    <a:pt x="292" y="625"/>
                    <a:pt x="292" y="623"/>
                  </a:cubicBezTo>
                  <a:cubicBezTo>
                    <a:pt x="294" y="616"/>
                    <a:pt x="298" y="606"/>
                    <a:pt x="295" y="599"/>
                  </a:cubicBezTo>
                  <a:cubicBezTo>
                    <a:pt x="293" y="595"/>
                    <a:pt x="292" y="593"/>
                    <a:pt x="290" y="590"/>
                  </a:cubicBezTo>
                  <a:cubicBezTo>
                    <a:pt x="287" y="586"/>
                    <a:pt x="285" y="582"/>
                    <a:pt x="284" y="576"/>
                  </a:cubicBezTo>
                  <a:cubicBezTo>
                    <a:pt x="284" y="574"/>
                    <a:pt x="283" y="573"/>
                    <a:pt x="283" y="571"/>
                  </a:cubicBezTo>
                  <a:cubicBezTo>
                    <a:pt x="282" y="564"/>
                    <a:pt x="280" y="556"/>
                    <a:pt x="277" y="551"/>
                  </a:cubicBezTo>
                  <a:cubicBezTo>
                    <a:pt x="275" y="547"/>
                    <a:pt x="273" y="545"/>
                    <a:pt x="272" y="543"/>
                  </a:cubicBezTo>
                  <a:cubicBezTo>
                    <a:pt x="269" y="540"/>
                    <a:pt x="267" y="538"/>
                    <a:pt x="268" y="530"/>
                  </a:cubicBezTo>
                  <a:cubicBezTo>
                    <a:pt x="268" y="528"/>
                    <a:pt x="268" y="528"/>
                    <a:pt x="268" y="528"/>
                  </a:cubicBezTo>
                  <a:cubicBezTo>
                    <a:pt x="268" y="520"/>
                    <a:pt x="269" y="509"/>
                    <a:pt x="262" y="505"/>
                  </a:cubicBezTo>
                  <a:cubicBezTo>
                    <a:pt x="260" y="504"/>
                    <a:pt x="259" y="503"/>
                    <a:pt x="258" y="503"/>
                  </a:cubicBezTo>
                  <a:cubicBezTo>
                    <a:pt x="255" y="503"/>
                    <a:pt x="254" y="503"/>
                    <a:pt x="253" y="498"/>
                  </a:cubicBezTo>
                  <a:cubicBezTo>
                    <a:pt x="253" y="495"/>
                    <a:pt x="253" y="493"/>
                    <a:pt x="253" y="490"/>
                  </a:cubicBezTo>
                  <a:cubicBezTo>
                    <a:pt x="253" y="488"/>
                    <a:pt x="253" y="486"/>
                    <a:pt x="252" y="484"/>
                  </a:cubicBezTo>
                  <a:cubicBezTo>
                    <a:pt x="252" y="481"/>
                    <a:pt x="252" y="481"/>
                    <a:pt x="252" y="481"/>
                  </a:cubicBezTo>
                  <a:cubicBezTo>
                    <a:pt x="251" y="473"/>
                    <a:pt x="250" y="464"/>
                    <a:pt x="244" y="460"/>
                  </a:cubicBezTo>
                  <a:cubicBezTo>
                    <a:pt x="242" y="458"/>
                    <a:pt x="241" y="458"/>
                    <a:pt x="240" y="457"/>
                  </a:cubicBezTo>
                  <a:cubicBezTo>
                    <a:pt x="238" y="456"/>
                    <a:pt x="236" y="456"/>
                    <a:pt x="235" y="453"/>
                  </a:cubicBezTo>
                  <a:cubicBezTo>
                    <a:pt x="230" y="444"/>
                    <a:pt x="240" y="425"/>
                    <a:pt x="250" y="408"/>
                  </a:cubicBezTo>
                  <a:cubicBezTo>
                    <a:pt x="252" y="406"/>
                    <a:pt x="253" y="404"/>
                    <a:pt x="254" y="402"/>
                  </a:cubicBezTo>
                  <a:cubicBezTo>
                    <a:pt x="267" y="378"/>
                    <a:pt x="280" y="353"/>
                    <a:pt x="291" y="329"/>
                  </a:cubicBezTo>
                  <a:cubicBezTo>
                    <a:pt x="292" y="328"/>
                    <a:pt x="292" y="328"/>
                    <a:pt x="292" y="328"/>
                  </a:cubicBezTo>
                  <a:cubicBezTo>
                    <a:pt x="299" y="313"/>
                    <a:pt x="306" y="300"/>
                    <a:pt x="312" y="287"/>
                  </a:cubicBezTo>
                  <a:cubicBezTo>
                    <a:pt x="318" y="277"/>
                    <a:pt x="322" y="267"/>
                    <a:pt x="327" y="257"/>
                  </a:cubicBezTo>
                  <a:cubicBezTo>
                    <a:pt x="328" y="255"/>
                    <a:pt x="328" y="255"/>
                    <a:pt x="328" y="255"/>
                  </a:cubicBezTo>
                  <a:cubicBezTo>
                    <a:pt x="334" y="244"/>
                    <a:pt x="340" y="232"/>
                    <a:pt x="346" y="220"/>
                  </a:cubicBezTo>
                  <a:cubicBezTo>
                    <a:pt x="347" y="218"/>
                    <a:pt x="347" y="218"/>
                    <a:pt x="347" y="218"/>
                  </a:cubicBezTo>
                  <a:lnTo>
                    <a:pt x="345" y="216"/>
                  </a:lnTo>
                  <a:close/>
                  <a:moveTo>
                    <a:pt x="69" y="498"/>
                  </a:moveTo>
                  <a:cubicBezTo>
                    <a:pt x="69" y="497"/>
                    <a:pt x="69" y="496"/>
                    <a:pt x="70" y="495"/>
                  </a:cubicBezTo>
                  <a:cubicBezTo>
                    <a:pt x="71" y="496"/>
                    <a:pt x="71" y="496"/>
                    <a:pt x="71" y="497"/>
                  </a:cubicBezTo>
                  <a:cubicBezTo>
                    <a:pt x="71" y="499"/>
                    <a:pt x="71" y="499"/>
                    <a:pt x="70" y="500"/>
                  </a:cubicBezTo>
                  <a:cubicBezTo>
                    <a:pt x="70" y="500"/>
                    <a:pt x="69" y="500"/>
                    <a:pt x="68" y="501"/>
                  </a:cubicBezTo>
                  <a:cubicBezTo>
                    <a:pt x="68" y="501"/>
                    <a:pt x="68" y="501"/>
                    <a:pt x="68" y="501"/>
                  </a:cubicBezTo>
                  <a:cubicBezTo>
                    <a:pt x="69" y="500"/>
                    <a:pt x="69" y="499"/>
                    <a:pt x="69" y="498"/>
                  </a:cubicBezTo>
                  <a:close/>
                  <a:moveTo>
                    <a:pt x="45" y="465"/>
                  </a:moveTo>
                  <a:cubicBezTo>
                    <a:pt x="46" y="465"/>
                    <a:pt x="46" y="465"/>
                    <a:pt x="47" y="465"/>
                  </a:cubicBezTo>
                  <a:cubicBezTo>
                    <a:pt x="47" y="465"/>
                    <a:pt x="47" y="465"/>
                    <a:pt x="47" y="465"/>
                  </a:cubicBezTo>
                  <a:cubicBezTo>
                    <a:pt x="48" y="465"/>
                    <a:pt x="48" y="465"/>
                    <a:pt x="48" y="465"/>
                  </a:cubicBezTo>
                  <a:cubicBezTo>
                    <a:pt x="48" y="465"/>
                    <a:pt x="49" y="465"/>
                    <a:pt x="49" y="465"/>
                  </a:cubicBezTo>
                  <a:cubicBezTo>
                    <a:pt x="49" y="466"/>
                    <a:pt x="48" y="467"/>
                    <a:pt x="48" y="469"/>
                  </a:cubicBezTo>
                  <a:cubicBezTo>
                    <a:pt x="48" y="469"/>
                    <a:pt x="48" y="469"/>
                    <a:pt x="48" y="469"/>
                  </a:cubicBezTo>
                  <a:cubicBezTo>
                    <a:pt x="46" y="468"/>
                    <a:pt x="45" y="467"/>
                    <a:pt x="44" y="465"/>
                  </a:cubicBezTo>
                  <a:cubicBezTo>
                    <a:pt x="44" y="465"/>
                    <a:pt x="44" y="465"/>
                    <a:pt x="45" y="465"/>
                  </a:cubicBezTo>
                  <a:cubicBezTo>
                    <a:pt x="45" y="465"/>
                    <a:pt x="45" y="465"/>
                    <a:pt x="45" y="465"/>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3" name="Freeform 55"/>
            <p:cNvSpPr>
              <a:spLocks/>
            </p:cNvSpPr>
            <p:nvPr/>
          </p:nvSpPr>
          <p:spPr bwMode="auto">
            <a:xfrm>
              <a:off x="619884" y="2268293"/>
              <a:ext cx="163586" cy="309964"/>
            </a:xfrm>
            <a:custGeom>
              <a:avLst/>
              <a:gdLst>
                <a:gd name="T0" fmla="*/ 33 w 45"/>
                <a:gd name="T1" fmla="*/ 35 h 94"/>
                <a:gd name="T2" fmla="*/ 36 w 45"/>
                <a:gd name="T3" fmla="*/ 31 h 94"/>
                <a:gd name="T4" fmla="*/ 43 w 45"/>
                <a:gd name="T5" fmla="*/ 19 h 94"/>
                <a:gd name="T6" fmla="*/ 33 w 45"/>
                <a:gd name="T7" fmla="*/ 11 h 94"/>
                <a:gd name="T8" fmla="*/ 21 w 45"/>
                <a:gd name="T9" fmla="*/ 0 h 94"/>
                <a:gd name="T10" fmla="*/ 14 w 45"/>
                <a:gd name="T11" fmla="*/ 5 h 94"/>
                <a:gd name="T12" fmla="*/ 12 w 45"/>
                <a:gd name="T13" fmla="*/ 7 h 94"/>
                <a:gd name="T14" fmla="*/ 7 w 45"/>
                <a:gd name="T15" fmla="*/ 20 h 94"/>
                <a:gd name="T16" fmla="*/ 6 w 45"/>
                <a:gd name="T17" fmla="*/ 27 h 94"/>
                <a:gd name="T18" fmla="*/ 6 w 45"/>
                <a:gd name="T19" fmla="*/ 40 h 94"/>
                <a:gd name="T20" fmla="*/ 3 w 45"/>
                <a:gd name="T21" fmla="*/ 40 h 94"/>
                <a:gd name="T22" fmla="*/ 2 w 45"/>
                <a:gd name="T23" fmla="*/ 43 h 94"/>
                <a:gd name="T24" fmla="*/ 2 w 45"/>
                <a:gd name="T25" fmla="*/ 46 h 94"/>
                <a:gd name="T26" fmla="*/ 1 w 45"/>
                <a:gd name="T27" fmla="*/ 51 h 94"/>
                <a:gd name="T28" fmla="*/ 3 w 45"/>
                <a:gd name="T29" fmla="*/ 57 h 94"/>
                <a:gd name="T30" fmla="*/ 3 w 45"/>
                <a:gd name="T31" fmla="*/ 59 h 94"/>
                <a:gd name="T32" fmla="*/ 3 w 45"/>
                <a:gd name="T33" fmla="*/ 75 h 94"/>
                <a:gd name="T34" fmla="*/ 3 w 45"/>
                <a:gd name="T35" fmla="*/ 76 h 94"/>
                <a:gd name="T36" fmla="*/ 2 w 45"/>
                <a:gd name="T37" fmla="*/ 84 h 94"/>
                <a:gd name="T38" fmla="*/ 2 w 45"/>
                <a:gd name="T39" fmla="*/ 86 h 94"/>
                <a:gd name="T40" fmla="*/ 10 w 45"/>
                <a:gd name="T41" fmla="*/ 94 h 94"/>
                <a:gd name="T42" fmla="*/ 14 w 45"/>
                <a:gd name="T43" fmla="*/ 92 h 94"/>
                <a:gd name="T44" fmla="*/ 13 w 45"/>
                <a:gd name="T45" fmla="*/ 82 h 94"/>
                <a:gd name="T46" fmla="*/ 13 w 45"/>
                <a:gd name="T47" fmla="*/ 82 h 94"/>
                <a:gd name="T48" fmla="*/ 12 w 45"/>
                <a:gd name="T49" fmla="*/ 69 h 94"/>
                <a:gd name="T50" fmla="*/ 14 w 45"/>
                <a:gd name="T51" fmla="*/ 64 h 94"/>
                <a:gd name="T52" fmla="*/ 18 w 45"/>
                <a:gd name="T53" fmla="*/ 61 h 94"/>
                <a:gd name="T54" fmla="*/ 21 w 45"/>
                <a:gd name="T55" fmla="*/ 58 h 94"/>
                <a:gd name="T56" fmla="*/ 24 w 45"/>
                <a:gd name="T57" fmla="*/ 52 h 94"/>
                <a:gd name="T58" fmla="*/ 23 w 45"/>
                <a:gd name="T59" fmla="*/ 44 h 94"/>
                <a:gd name="T60" fmla="*/ 26 w 45"/>
                <a:gd name="T61" fmla="*/ 41 h 94"/>
                <a:gd name="T62" fmla="*/ 28 w 45"/>
                <a:gd name="T63" fmla="*/ 3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94">
                  <a:moveTo>
                    <a:pt x="28" y="39"/>
                  </a:moveTo>
                  <a:cubicBezTo>
                    <a:pt x="31" y="39"/>
                    <a:pt x="32" y="36"/>
                    <a:pt x="33" y="35"/>
                  </a:cubicBezTo>
                  <a:cubicBezTo>
                    <a:pt x="33" y="35"/>
                    <a:pt x="34" y="34"/>
                    <a:pt x="34" y="34"/>
                  </a:cubicBezTo>
                  <a:cubicBezTo>
                    <a:pt x="35" y="33"/>
                    <a:pt x="36" y="33"/>
                    <a:pt x="36" y="31"/>
                  </a:cubicBezTo>
                  <a:cubicBezTo>
                    <a:pt x="39" y="31"/>
                    <a:pt x="44" y="29"/>
                    <a:pt x="45" y="26"/>
                  </a:cubicBezTo>
                  <a:cubicBezTo>
                    <a:pt x="45" y="23"/>
                    <a:pt x="45" y="21"/>
                    <a:pt x="43" y="19"/>
                  </a:cubicBezTo>
                  <a:cubicBezTo>
                    <a:pt x="42" y="18"/>
                    <a:pt x="40" y="17"/>
                    <a:pt x="38" y="16"/>
                  </a:cubicBezTo>
                  <a:cubicBezTo>
                    <a:pt x="37" y="14"/>
                    <a:pt x="36" y="12"/>
                    <a:pt x="33" y="11"/>
                  </a:cubicBezTo>
                  <a:cubicBezTo>
                    <a:pt x="31" y="10"/>
                    <a:pt x="31" y="10"/>
                    <a:pt x="31" y="9"/>
                  </a:cubicBezTo>
                  <a:cubicBezTo>
                    <a:pt x="30" y="5"/>
                    <a:pt x="26" y="0"/>
                    <a:pt x="21" y="0"/>
                  </a:cubicBezTo>
                  <a:cubicBezTo>
                    <a:pt x="20" y="0"/>
                    <a:pt x="19" y="1"/>
                    <a:pt x="18" y="1"/>
                  </a:cubicBezTo>
                  <a:cubicBezTo>
                    <a:pt x="16" y="2"/>
                    <a:pt x="15" y="4"/>
                    <a:pt x="14" y="5"/>
                  </a:cubicBezTo>
                  <a:cubicBezTo>
                    <a:pt x="13" y="5"/>
                    <a:pt x="13" y="6"/>
                    <a:pt x="12" y="6"/>
                  </a:cubicBezTo>
                  <a:cubicBezTo>
                    <a:pt x="12" y="7"/>
                    <a:pt x="12" y="7"/>
                    <a:pt x="12" y="7"/>
                  </a:cubicBezTo>
                  <a:cubicBezTo>
                    <a:pt x="11" y="8"/>
                    <a:pt x="9" y="10"/>
                    <a:pt x="8" y="12"/>
                  </a:cubicBezTo>
                  <a:cubicBezTo>
                    <a:pt x="7" y="15"/>
                    <a:pt x="7" y="18"/>
                    <a:pt x="7" y="20"/>
                  </a:cubicBezTo>
                  <a:cubicBezTo>
                    <a:pt x="7" y="23"/>
                    <a:pt x="7" y="25"/>
                    <a:pt x="7" y="27"/>
                  </a:cubicBezTo>
                  <a:cubicBezTo>
                    <a:pt x="6" y="27"/>
                    <a:pt x="6" y="27"/>
                    <a:pt x="6" y="27"/>
                  </a:cubicBezTo>
                  <a:cubicBezTo>
                    <a:pt x="6" y="30"/>
                    <a:pt x="5" y="32"/>
                    <a:pt x="5" y="35"/>
                  </a:cubicBezTo>
                  <a:cubicBezTo>
                    <a:pt x="6" y="37"/>
                    <a:pt x="6" y="39"/>
                    <a:pt x="6" y="40"/>
                  </a:cubicBezTo>
                  <a:cubicBezTo>
                    <a:pt x="6" y="40"/>
                    <a:pt x="5" y="40"/>
                    <a:pt x="5" y="40"/>
                  </a:cubicBezTo>
                  <a:cubicBezTo>
                    <a:pt x="3" y="40"/>
                    <a:pt x="3" y="40"/>
                    <a:pt x="3" y="40"/>
                  </a:cubicBezTo>
                  <a:cubicBezTo>
                    <a:pt x="2" y="42"/>
                    <a:pt x="2" y="42"/>
                    <a:pt x="2" y="42"/>
                  </a:cubicBezTo>
                  <a:cubicBezTo>
                    <a:pt x="2" y="42"/>
                    <a:pt x="2" y="43"/>
                    <a:pt x="2" y="43"/>
                  </a:cubicBezTo>
                  <a:cubicBezTo>
                    <a:pt x="2" y="43"/>
                    <a:pt x="2" y="45"/>
                    <a:pt x="2" y="46"/>
                  </a:cubicBezTo>
                  <a:cubicBezTo>
                    <a:pt x="2" y="46"/>
                    <a:pt x="2" y="46"/>
                    <a:pt x="2" y="46"/>
                  </a:cubicBezTo>
                  <a:cubicBezTo>
                    <a:pt x="2" y="46"/>
                    <a:pt x="2" y="46"/>
                    <a:pt x="2" y="46"/>
                  </a:cubicBezTo>
                  <a:cubicBezTo>
                    <a:pt x="1" y="51"/>
                    <a:pt x="1" y="51"/>
                    <a:pt x="1" y="51"/>
                  </a:cubicBezTo>
                  <a:cubicBezTo>
                    <a:pt x="1" y="52"/>
                    <a:pt x="1" y="53"/>
                    <a:pt x="1" y="54"/>
                  </a:cubicBezTo>
                  <a:cubicBezTo>
                    <a:pt x="2" y="56"/>
                    <a:pt x="3" y="57"/>
                    <a:pt x="3" y="57"/>
                  </a:cubicBezTo>
                  <a:cubicBezTo>
                    <a:pt x="3" y="58"/>
                    <a:pt x="3" y="58"/>
                    <a:pt x="3" y="58"/>
                  </a:cubicBezTo>
                  <a:cubicBezTo>
                    <a:pt x="3" y="59"/>
                    <a:pt x="3" y="59"/>
                    <a:pt x="3" y="59"/>
                  </a:cubicBezTo>
                  <a:cubicBezTo>
                    <a:pt x="2" y="59"/>
                    <a:pt x="2" y="60"/>
                    <a:pt x="2" y="61"/>
                  </a:cubicBezTo>
                  <a:cubicBezTo>
                    <a:pt x="0" y="65"/>
                    <a:pt x="1" y="72"/>
                    <a:pt x="3" y="75"/>
                  </a:cubicBezTo>
                  <a:cubicBezTo>
                    <a:pt x="3" y="76"/>
                    <a:pt x="3" y="76"/>
                    <a:pt x="3" y="76"/>
                  </a:cubicBezTo>
                  <a:cubicBezTo>
                    <a:pt x="3" y="76"/>
                    <a:pt x="3" y="76"/>
                    <a:pt x="3" y="76"/>
                  </a:cubicBezTo>
                  <a:cubicBezTo>
                    <a:pt x="2" y="78"/>
                    <a:pt x="2" y="78"/>
                    <a:pt x="2" y="78"/>
                  </a:cubicBezTo>
                  <a:cubicBezTo>
                    <a:pt x="1" y="81"/>
                    <a:pt x="1" y="83"/>
                    <a:pt x="2" y="84"/>
                  </a:cubicBezTo>
                  <a:cubicBezTo>
                    <a:pt x="2" y="85"/>
                    <a:pt x="2" y="85"/>
                    <a:pt x="2" y="85"/>
                  </a:cubicBezTo>
                  <a:cubicBezTo>
                    <a:pt x="2" y="86"/>
                    <a:pt x="2" y="86"/>
                    <a:pt x="2" y="86"/>
                  </a:cubicBezTo>
                  <a:cubicBezTo>
                    <a:pt x="3" y="88"/>
                    <a:pt x="3" y="90"/>
                    <a:pt x="6" y="91"/>
                  </a:cubicBezTo>
                  <a:cubicBezTo>
                    <a:pt x="7" y="94"/>
                    <a:pt x="8" y="94"/>
                    <a:pt x="10" y="94"/>
                  </a:cubicBezTo>
                  <a:cubicBezTo>
                    <a:pt x="10" y="94"/>
                    <a:pt x="10" y="94"/>
                    <a:pt x="10" y="94"/>
                  </a:cubicBezTo>
                  <a:cubicBezTo>
                    <a:pt x="12" y="94"/>
                    <a:pt x="13" y="93"/>
                    <a:pt x="14" y="92"/>
                  </a:cubicBezTo>
                  <a:cubicBezTo>
                    <a:pt x="16" y="89"/>
                    <a:pt x="14" y="85"/>
                    <a:pt x="13" y="83"/>
                  </a:cubicBezTo>
                  <a:cubicBezTo>
                    <a:pt x="13" y="83"/>
                    <a:pt x="13" y="83"/>
                    <a:pt x="13" y="82"/>
                  </a:cubicBezTo>
                  <a:cubicBezTo>
                    <a:pt x="12" y="82"/>
                    <a:pt x="12" y="82"/>
                    <a:pt x="12" y="82"/>
                  </a:cubicBezTo>
                  <a:cubicBezTo>
                    <a:pt x="12" y="82"/>
                    <a:pt x="13" y="82"/>
                    <a:pt x="13" y="82"/>
                  </a:cubicBezTo>
                  <a:cubicBezTo>
                    <a:pt x="15" y="78"/>
                    <a:pt x="13" y="75"/>
                    <a:pt x="13" y="72"/>
                  </a:cubicBezTo>
                  <a:cubicBezTo>
                    <a:pt x="12" y="71"/>
                    <a:pt x="12" y="70"/>
                    <a:pt x="12" y="69"/>
                  </a:cubicBezTo>
                  <a:cubicBezTo>
                    <a:pt x="12" y="68"/>
                    <a:pt x="12" y="68"/>
                    <a:pt x="13" y="67"/>
                  </a:cubicBezTo>
                  <a:cubicBezTo>
                    <a:pt x="13" y="66"/>
                    <a:pt x="14" y="65"/>
                    <a:pt x="14" y="64"/>
                  </a:cubicBezTo>
                  <a:cubicBezTo>
                    <a:pt x="15" y="63"/>
                    <a:pt x="16" y="63"/>
                    <a:pt x="17" y="62"/>
                  </a:cubicBezTo>
                  <a:cubicBezTo>
                    <a:pt x="17" y="62"/>
                    <a:pt x="18" y="61"/>
                    <a:pt x="18" y="61"/>
                  </a:cubicBezTo>
                  <a:cubicBezTo>
                    <a:pt x="18" y="61"/>
                    <a:pt x="18" y="61"/>
                    <a:pt x="19" y="60"/>
                  </a:cubicBezTo>
                  <a:cubicBezTo>
                    <a:pt x="20" y="60"/>
                    <a:pt x="21" y="59"/>
                    <a:pt x="21" y="58"/>
                  </a:cubicBezTo>
                  <a:cubicBezTo>
                    <a:pt x="23" y="57"/>
                    <a:pt x="22" y="55"/>
                    <a:pt x="22" y="54"/>
                  </a:cubicBezTo>
                  <a:cubicBezTo>
                    <a:pt x="23" y="54"/>
                    <a:pt x="23" y="53"/>
                    <a:pt x="24" y="52"/>
                  </a:cubicBezTo>
                  <a:cubicBezTo>
                    <a:pt x="24" y="51"/>
                    <a:pt x="24" y="49"/>
                    <a:pt x="24" y="48"/>
                  </a:cubicBezTo>
                  <a:cubicBezTo>
                    <a:pt x="24" y="46"/>
                    <a:pt x="24" y="45"/>
                    <a:pt x="23" y="44"/>
                  </a:cubicBezTo>
                  <a:cubicBezTo>
                    <a:pt x="24" y="44"/>
                    <a:pt x="25" y="43"/>
                    <a:pt x="25" y="42"/>
                  </a:cubicBezTo>
                  <a:cubicBezTo>
                    <a:pt x="26" y="42"/>
                    <a:pt x="26" y="42"/>
                    <a:pt x="26" y="41"/>
                  </a:cubicBezTo>
                  <a:cubicBezTo>
                    <a:pt x="26" y="41"/>
                    <a:pt x="26" y="41"/>
                    <a:pt x="26" y="41"/>
                  </a:cubicBezTo>
                  <a:cubicBezTo>
                    <a:pt x="27" y="41"/>
                    <a:pt x="27" y="40"/>
                    <a:pt x="28" y="39"/>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4" name="Freeform 56"/>
            <p:cNvSpPr>
              <a:spLocks/>
            </p:cNvSpPr>
            <p:nvPr/>
          </p:nvSpPr>
          <p:spPr bwMode="auto">
            <a:xfrm>
              <a:off x="5982774" y="3723885"/>
              <a:ext cx="542560" cy="425271"/>
            </a:xfrm>
            <a:custGeom>
              <a:avLst/>
              <a:gdLst>
                <a:gd name="T0" fmla="*/ 147 w 150"/>
                <a:gd name="T1" fmla="*/ 54 h 129"/>
                <a:gd name="T2" fmla="*/ 142 w 150"/>
                <a:gd name="T3" fmla="*/ 53 h 129"/>
                <a:gd name="T4" fmla="*/ 140 w 150"/>
                <a:gd name="T5" fmla="*/ 53 h 129"/>
                <a:gd name="T6" fmla="*/ 135 w 150"/>
                <a:gd name="T7" fmla="*/ 53 h 129"/>
                <a:gd name="T8" fmla="*/ 130 w 150"/>
                <a:gd name="T9" fmla="*/ 50 h 129"/>
                <a:gd name="T10" fmla="*/ 127 w 150"/>
                <a:gd name="T11" fmla="*/ 48 h 129"/>
                <a:gd name="T12" fmla="*/ 123 w 150"/>
                <a:gd name="T13" fmla="*/ 42 h 129"/>
                <a:gd name="T14" fmla="*/ 116 w 150"/>
                <a:gd name="T15" fmla="*/ 37 h 129"/>
                <a:gd name="T16" fmla="*/ 116 w 150"/>
                <a:gd name="T17" fmla="*/ 31 h 129"/>
                <a:gd name="T18" fmla="*/ 102 w 150"/>
                <a:gd name="T19" fmla="*/ 30 h 129"/>
                <a:gd name="T20" fmla="*/ 103 w 150"/>
                <a:gd name="T21" fmla="*/ 29 h 129"/>
                <a:gd name="T22" fmla="*/ 96 w 150"/>
                <a:gd name="T23" fmla="*/ 0 h 129"/>
                <a:gd name="T24" fmla="*/ 83 w 150"/>
                <a:gd name="T25" fmla="*/ 10 h 129"/>
                <a:gd name="T26" fmla="*/ 82 w 150"/>
                <a:gd name="T27" fmla="*/ 10 h 129"/>
                <a:gd name="T28" fmla="*/ 73 w 150"/>
                <a:gd name="T29" fmla="*/ 5 h 129"/>
                <a:gd name="T30" fmla="*/ 69 w 150"/>
                <a:gd name="T31" fmla="*/ 6 h 129"/>
                <a:gd name="T32" fmla="*/ 68 w 150"/>
                <a:gd name="T33" fmla="*/ 6 h 129"/>
                <a:gd name="T34" fmla="*/ 49 w 150"/>
                <a:gd name="T35" fmla="*/ 17 h 129"/>
                <a:gd name="T36" fmla="*/ 43 w 150"/>
                <a:gd name="T37" fmla="*/ 21 h 129"/>
                <a:gd name="T38" fmla="*/ 38 w 150"/>
                <a:gd name="T39" fmla="*/ 22 h 129"/>
                <a:gd name="T40" fmla="*/ 33 w 150"/>
                <a:gd name="T41" fmla="*/ 21 h 129"/>
                <a:gd name="T42" fmla="*/ 13 w 150"/>
                <a:gd name="T43" fmla="*/ 31 h 129"/>
                <a:gd name="T44" fmla="*/ 13 w 150"/>
                <a:gd name="T45" fmla="*/ 39 h 129"/>
                <a:gd name="T46" fmla="*/ 8 w 150"/>
                <a:gd name="T47" fmla="*/ 56 h 129"/>
                <a:gd name="T48" fmla="*/ 0 w 150"/>
                <a:gd name="T49" fmla="*/ 64 h 129"/>
                <a:gd name="T50" fmla="*/ 15 w 150"/>
                <a:gd name="T51" fmla="*/ 60 h 129"/>
                <a:gd name="T52" fmla="*/ 21 w 150"/>
                <a:gd name="T53" fmla="*/ 58 h 129"/>
                <a:gd name="T54" fmla="*/ 43 w 150"/>
                <a:gd name="T55" fmla="*/ 81 h 129"/>
                <a:gd name="T56" fmla="*/ 48 w 150"/>
                <a:gd name="T57" fmla="*/ 91 h 129"/>
                <a:gd name="T58" fmla="*/ 49 w 150"/>
                <a:gd name="T59" fmla="*/ 99 h 129"/>
                <a:gd name="T60" fmla="*/ 60 w 150"/>
                <a:gd name="T61" fmla="*/ 111 h 129"/>
                <a:gd name="T62" fmla="*/ 64 w 150"/>
                <a:gd name="T63" fmla="*/ 111 h 129"/>
                <a:gd name="T64" fmla="*/ 65 w 150"/>
                <a:gd name="T65" fmla="*/ 113 h 129"/>
                <a:gd name="T66" fmla="*/ 74 w 150"/>
                <a:gd name="T67" fmla="*/ 129 h 129"/>
                <a:gd name="T68" fmla="*/ 83 w 150"/>
                <a:gd name="T69" fmla="*/ 126 h 129"/>
                <a:gd name="T70" fmla="*/ 88 w 150"/>
                <a:gd name="T71" fmla="*/ 124 h 129"/>
                <a:gd name="T72" fmla="*/ 92 w 150"/>
                <a:gd name="T73" fmla="*/ 124 h 129"/>
                <a:gd name="T74" fmla="*/ 97 w 150"/>
                <a:gd name="T75" fmla="*/ 122 h 129"/>
                <a:gd name="T76" fmla="*/ 101 w 150"/>
                <a:gd name="T77" fmla="*/ 119 h 129"/>
                <a:gd name="T78" fmla="*/ 124 w 150"/>
                <a:gd name="T79" fmla="*/ 98 h 129"/>
                <a:gd name="T80" fmla="*/ 129 w 150"/>
                <a:gd name="T81" fmla="*/ 93 h 129"/>
                <a:gd name="T82" fmla="*/ 133 w 150"/>
                <a:gd name="T83" fmla="*/ 92 h 129"/>
                <a:gd name="T84" fmla="*/ 144 w 150"/>
                <a:gd name="T85" fmla="*/ 96 h 129"/>
                <a:gd name="T86" fmla="*/ 144 w 150"/>
                <a:gd name="T87" fmla="*/ 78 h 129"/>
                <a:gd name="T88" fmla="*/ 150 w 150"/>
                <a:gd name="T89" fmla="*/ 5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50" h="129">
                  <a:moveTo>
                    <a:pt x="150" y="57"/>
                  </a:moveTo>
                  <a:cubicBezTo>
                    <a:pt x="149" y="56"/>
                    <a:pt x="149" y="54"/>
                    <a:pt x="147" y="54"/>
                  </a:cubicBezTo>
                  <a:cubicBezTo>
                    <a:pt x="146" y="53"/>
                    <a:pt x="145" y="53"/>
                    <a:pt x="144" y="53"/>
                  </a:cubicBezTo>
                  <a:cubicBezTo>
                    <a:pt x="144" y="53"/>
                    <a:pt x="143" y="53"/>
                    <a:pt x="142" y="53"/>
                  </a:cubicBezTo>
                  <a:cubicBezTo>
                    <a:pt x="142" y="53"/>
                    <a:pt x="142" y="53"/>
                    <a:pt x="142" y="53"/>
                  </a:cubicBezTo>
                  <a:cubicBezTo>
                    <a:pt x="140" y="53"/>
                    <a:pt x="140" y="53"/>
                    <a:pt x="140" y="53"/>
                  </a:cubicBezTo>
                  <a:cubicBezTo>
                    <a:pt x="139" y="53"/>
                    <a:pt x="137" y="53"/>
                    <a:pt x="136" y="53"/>
                  </a:cubicBezTo>
                  <a:cubicBezTo>
                    <a:pt x="135" y="53"/>
                    <a:pt x="135" y="53"/>
                    <a:pt x="135" y="53"/>
                  </a:cubicBezTo>
                  <a:cubicBezTo>
                    <a:pt x="134" y="53"/>
                    <a:pt x="133" y="53"/>
                    <a:pt x="132" y="52"/>
                  </a:cubicBezTo>
                  <a:cubicBezTo>
                    <a:pt x="132" y="51"/>
                    <a:pt x="131" y="51"/>
                    <a:pt x="130" y="50"/>
                  </a:cubicBezTo>
                  <a:cubicBezTo>
                    <a:pt x="130" y="49"/>
                    <a:pt x="129" y="49"/>
                    <a:pt x="128" y="48"/>
                  </a:cubicBezTo>
                  <a:cubicBezTo>
                    <a:pt x="128" y="48"/>
                    <a:pt x="127" y="48"/>
                    <a:pt x="127" y="48"/>
                  </a:cubicBezTo>
                  <a:cubicBezTo>
                    <a:pt x="127" y="47"/>
                    <a:pt x="126" y="47"/>
                    <a:pt x="126" y="46"/>
                  </a:cubicBezTo>
                  <a:cubicBezTo>
                    <a:pt x="126" y="45"/>
                    <a:pt x="125" y="44"/>
                    <a:pt x="123" y="42"/>
                  </a:cubicBezTo>
                  <a:cubicBezTo>
                    <a:pt x="122" y="41"/>
                    <a:pt x="121" y="41"/>
                    <a:pt x="120" y="40"/>
                  </a:cubicBezTo>
                  <a:cubicBezTo>
                    <a:pt x="118" y="39"/>
                    <a:pt x="117" y="38"/>
                    <a:pt x="116" y="37"/>
                  </a:cubicBezTo>
                  <a:cubicBezTo>
                    <a:pt x="116" y="37"/>
                    <a:pt x="116" y="36"/>
                    <a:pt x="116" y="36"/>
                  </a:cubicBezTo>
                  <a:cubicBezTo>
                    <a:pt x="116" y="34"/>
                    <a:pt x="116" y="33"/>
                    <a:pt x="116" y="31"/>
                  </a:cubicBezTo>
                  <a:cubicBezTo>
                    <a:pt x="115" y="29"/>
                    <a:pt x="113" y="27"/>
                    <a:pt x="110" y="27"/>
                  </a:cubicBezTo>
                  <a:cubicBezTo>
                    <a:pt x="108" y="27"/>
                    <a:pt x="105" y="28"/>
                    <a:pt x="102" y="30"/>
                  </a:cubicBezTo>
                  <a:cubicBezTo>
                    <a:pt x="102" y="30"/>
                    <a:pt x="102" y="30"/>
                    <a:pt x="102" y="30"/>
                  </a:cubicBezTo>
                  <a:cubicBezTo>
                    <a:pt x="103" y="29"/>
                    <a:pt x="103" y="29"/>
                    <a:pt x="103" y="29"/>
                  </a:cubicBezTo>
                  <a:cubicBezTo>
                    <a:pt x="106" y="24"/>
                    <a:pt x="107" y="11"/>
                    <a:pt x="104" y="4"/>
                  </a:cubicBezTo>
                  <a:cubicBezTo>
                    <a:pt x="102" y="1"/>
                    <a:pt x="100" y="0"/>
                    <a:pt x="96" y="0"/>
                  </a:cubicBezTo>
                  <a:cubicBezTo>
                    <a:pt x="90" y="0"/>
                    <a:pt x="86" y="6"/>
                    <a:pt x="84" y="9"/>
                  </a:cubicBezTo>
                  <a:cubicBezTo>
                    <a:pt x="84" y="9"/>
                    <a:pt x="83" y="10"/>
                    <a:pt x="83" y="10"/>
                  </a:cubicBezTo>
                  <a:cubicBezTo>
                    <a:pt x="83" y="10"/>
                    <a:pt x="83" y="11"/>
                    <a:pt x="83" y="11"/>
                  </a:cubicBezTo>
                  <a:cubicBezTo>
                    <a:pt x="82" y="11"/>
                    <a:pt x="82" y="11"/>
                    <a:pt x="82" y="10"/>
                  </a:cubicBezTo>
                  <a:cubicBezTo>
                    <a:pt x="81" y="9"/>
                    <a:pt x="80" y="8"/>
                    <a:pt x="79" y="7"/>
                  </a:cubicBezTo>
                  <a:cubicBezTo>
                    <a:pt x="77" y="6"/>
                    <a:pt x="75" y="5"/>
                    <a:pt x="73" y="5"/>
                  </a:cubicBezTo>
                  <a:cubicBezTo>
                    <a:pt x="72" y="5"/>
                    <a:pt x="71" y="5"/>
                    <a:pt x="71" y="5"/>
                  </a:cubicBezTo>
                  <a:cubicBezTo>
                    <a:pt x="70" y="5"/>
                    <a:pt x="69" y="6"/>
                    <a:pt x="69" y="6"/>
                  </a:cubicBezTo>
                  <a:cubicBezTo>
                    <a:pt x="68" y="6"/>
                    <a:pt x="68" y="6"/>
                    <a:pt x="68" y="6"/>
                  </a:cubicBezTo>
                  <a:cubicBezTo>
                    <a:pt x="68" y="6"/>
                    <a:pt x="68" y="6"/>
                    <a:pt x="68" y="6"/>
                  </a:cubicBezTo>
                  <a:cubicBezTo>
                    <a:pt x="61" y="8"/>
                    <a:pt x="55" y="12"/>
                    <a:pt x="51" y="15"/>
                  </a:cubicBezTo>
                  <a:cubicBezTo>
                    <a:pt x="50" y="15"/>
                    <a:pt x="49" y="16"/>
                    <a:pt x="49" y="17"/>
                  </a:cubicBezTo>
                  <a:cubicBezTo>
                    <a:pt x="48" y="17"/>
                    <a:pt x="48" y="17"/>
                    <a:pt x="48" y="17"/>
                  </a:cubicBezTo>
                  <a:cubicBezTo>
                    <a:pt x="46" y="19"/>
                    <a:pt x="45" y="21"/>
                    <a:pt x="43" y="21"/>
                  </a:cubicBezTo>
                  <a:cubicBezTo>
                    <a:pt x="42" y="22"/>
                    <a:pt x="41" y="22"/>
                    <a:pt x="40" y="22"/>
                  </a:cubicBezTo>
                  <a:cubicBezTo>
                    <a:pt x="39" y="22"/>
                    <a:pt x="38" y="22"/>
                    <a:pt x="38" y="22"/>
                  </a:cubicBezTo>
                  <a:cubicBezTo>
                    <a:pt x="37" y="21"/>
                    <a:pt x="36" y="21"/>
                    <a:pt x="35" y="21"/>
                  </a:cubicBezTo>
                  <a:cubicBezTo>
                    <a:pt x="34" y="21"/>
                    <a:pt x="34" y="21"/>
                    <a:pt x="33" y="21"/>
                  </a:cubicBezTo>
                  <a:cubicBezTo>
                    <a:pt x="30" y="22"/>
                    <a:pt x="16" y="28"/>
                    <a:pt x="13" y="30"/>
                  </a:cubicBezTo>
                  <a:cubicBezTo>
                    <a:pt x="13" y="31"/>
                    <a:pt x="13" y="31"/>
                    <a:pt x="13" y="31"/>
                  </a:cubicBezTo>
                  <a:cubicBezTo>
                    <a:pt x="13" y="31"/>
                    <a:pt x="13" y="31"/>
                    <a:pt x="13" y="31"/>
                  </a:cubicBezTo>
                  <a:cubicBezTo>
                    <a:pt x="12" y="33"/>
                    <a:pt x="12" y="36"/>
                    <a:pt x="13" y="39"/>
                  </a:cubicBezTo>
                  <a:cubicBezTo>
                    <a:pt x="14" y="42"/>
                    <a:pt x="15" y="46"/>
                    <a:pt x="12" y="51"/>
                  </a:cubicBezTo>
                  <a:cubicBezTo>
                    <a:pt x="11" y="53"/>
                    <a:pt x="9" y="54"/>
                    <a:pt x="8" y="56"/>
                  </a:cubicBezTo>
                  <a:cubicBezTo>
                    <a:pt x="7" y="56"/>
                    <a:pt x="7" y="57"/>
                    <a:pt x="6" y="58"/>
                  </a:cubicBezTo>
                  <a:cubicBezTo>
                    <a:pt x="0" y="64"/>
                    <a:pt x="0" y="64"/>
                    <a:pt x="0" y="64"/>
                  </a:cubicBezTo>
                  <a:cubicBezTo>
                    <a:pt x="9" y="63"/>
                    <a:pt x="9" y="63"/>
                    <a:pt x="9" y="63"/>
                  </a:cubicBezTo>
                  <a:cubicBezTo>
                    <a:pt x="11" y="62"/>
                    <a:pt x="13" y="61"/>
                    <a:pt x="15" y="60"/>
                  </a:cubicBezTo>
                  <a:cubicBezTo>
                    <a:pt x="17" y="59"/>
                    <a:pt x="18" y="59"/>
                    <a:pt x="20" y="58"/>
                  </a:cubicBezTo>
                  <a:cubicBezTo>
                    <a:pt x="20" y="58"/>
                    <a:pt x="21" y="58"/>
                    <a:pt x="21" y="58"/>
                  </a:cubicBezTo>
                  <a:cubicBezTo>
                    <a:pt x="24" y="58"/>
                    <a:pt x="26" y="59"/>
                    <a:pt x="29" y="61"/>
                  </a:cubicBezTo>
                  <a:cubicBezTo>
                    <a:pt x="36" y="67"/>
                    <a:pt x="41" y="75"/>
                    <a:pt x="43" y="81"/>
                  </a:cubicBezTo>
                  <a:cubicBezTo>
                    <a:pt x="44" y="82"/>
                    <a:pt x="45" y="84"/>
                    <a:pt x="45" y="85"/>
                  </a:cubicBezTo>
                  <a:cubicBezTo>
                    <a:pt x="46" y="87"/>
                    <a:pt x="48" y="89"/>
                    <a:pt x="48" y="91"/>
                  </a:cubicBezTo>
                  <a:cubicBezTo>
                    <a:pt x="48" y="92"/>
                    <a:pt x="48" y="93"/>
                    <a:pt x="48" y="94"/>
                  </a:cubicBezTo>
                  <a:cubicBezTo>
                    <a:pt x="49" y="96"/>
                    <a:pt x="49" y="97"/>
                    <a:pt x="49" y="99"/>
                  </a:cubicBezTo>
                  <a:cubicBezTo>
                    <a:pt x="50" y="102"/>
                    <a:pt x="52" y="107"/>
                    <a:pt x="55" y="110"/>
                  </a:cubicBezTo>
                  <a:cubicBezTo>
                    <a:pt x="57" y="111"/>
                    <a:pt x="58" y="111"/>
                    <a:pt x="60" y="111"/>
                  </a:cubicBezTo>
                  <a:cubicBezTo>
                    <a:pt x="61" y="111"/>
                    <a:pt x="61" y="111"/>
                    <a:pt x="62" y="111"/>
                  </a:cubicBezTo>
                  <a:cubicBezTo>
                    <a:pt x="63" y="111"/>
                    <a:pt x="64" y="111"/>
                    <a:pt x="64" y="111"/>
                  </a:cubicBezTo>
                  <a:cubicBezTo>
                    <a:pt x="65" y="111"/>
                    <a:pt x="65" y="111"/>
                    <a:pt x="65" y="111"/>
                  </a:cubicBezTo>
                  <a:cubicBezTo>
                    <a:pt x="65" y="111"/>
                    <a:pt x="66" y="111"/>
                    <a:pt x="65" y="113"/>
                  </a:cubicBezTo>
                  <a:cubicBezTo>
                    <a:pt x="65" y="115"/>
                    <a:pt x="66" y="117"/>
                    <a:pt x="66" y="119"/>
                  </a:cubicBezTo>
                  <a:cubicBezTo>
                    <a:pt x="67" y="122"/>
                    <a:pt x="68" y="128"/>
                    <a:pt x="74" y="129"/>
                  </a:cubicBezTo>
                  <a:cubicBezTo>
                    <a:pt x="75" y="129"/>
                    <a:pt x="75" y="129"/>
                    <a:pt x="76" y="129"/>
                  </a:cubicBezTo>
                  <a:cubicBezTo>
                    <a:pt x="79" y="129"/>
                    <a:pt x="81" y="128"/>
                    <a:pt x="83" y="126"/>
                  </a:cubicBezTo>
                  <a:cubicBezTo>
                    <a:pt x="84" y="126"/>
                    <a:pt x="85" y="126"/>
                    <a:pt x="85" y="125"/>
                  </a:cubicBezTo>
                  <a:cubicBezTo>
                    <a:pt x="86" y="125"/>
                    <a:pt x="87" y="124"/>
                    <a:pt x="88" y="124"/>
                  </a:cubicBezTo>
                  <a:cubicBezTo>
                    <a:pt x="90" y="124"/>
                    <a:pt x="90" y="124"/>
                    <a:pt x="90" y="124"/>
                  </a:cubicBezTo>
                  <a:cubicBezTo>
                    <a:pt x="90" y="124"/>
                    <a:pt x="91" y="124"/>
                    <a:pt x="92" y="124"/>
                  </a:cubicBezTo>
                  <a:cubicBezTo>
                    <a:pt x="92" y="124"/>
                    <a:pt x="93" y="124"/>
                    <a:pt x="93" y="124"/>
                  </a:cubicBezTo>
                  <a:cubicBezTo>
                    <a:pt x="94" y="124"/>
                    <a:pt x="96" y="124"/>
                    <a:pt x="97" y="122"/>
                  </a:cubicBezTo>
                  <a:cubicBezTo>
                    <a:pt x="98" y="122"/>
                    <a:pt x="99" y="121"/>
                    <a:pt x="99" y="121"/>
                  </a:cubicBezTo>
                  <a:cubicBezTo>
                    <a:pt x="100" y="120"/>
                    <a:pt x="100" y="120"/>
                    <a:pt x="101" y="119"/>
                  </a:cubicBezTo>
                  <a:cubicBezTo>
                    <a:pt x="108" y="114"/>
                    <a:pt x="115" y="108"/>
                    <a:pt x="122" y="100"/>
                  </a:cubicBezTo>
                  <a:cubicBezTo>
                    <a:pt x="124" y="98"/>
                    <a:pt x="124" y="98"/>
                    <a:pt x="124" y="98"/>
                  </a:cubicBezTo>
                  <a:cubicBezTo>
                    <a:pt x="125" y="97"/>
                    <a:pt x="127" y="95"/>
                    <a:pt x="128" y="94"/>
                  </a:cubicBezTo>
                  <a:cubicBezTo>
                    <a:pt x="129" y="93"/>
                    <a:pt x="129" y="93"/>
                    <a:pt x="129" y="93"/>
                  </a:cubicBezTo>
                  <a:cubicBezTo>
                    <a:pt x="130" y="93"/>
                    <a:pt x="131" y="91"/>
                    <a:pt x="131" y="91"/>
                  </a:cubicBezTo>
                  <a:cubicBezTo>
                    <a:pt x="132" y="91"/>
                    <a:pt x="132" y="92"/>
                    <a:pt x="133" y="92"/>
                  </a:cubicBezTo>
                  <a:cubicBezTo>
                    <a:pt x="134" y="94"/>
                    <a:pt x="135" y="95"/>
                    <a:pt x="138" y="96"/>
                  </a:cubicBezTo>
                  <a:cubicBezTo>
                    <a:pt x="144" y="96"/>
                    <a:pt x="144" y="96"/>
                    <a:pt x="144" y="96"/>
                  </a:cubicBezTo>
                  <a:cubicBezTo>
                    <a:pt x="141" y="91"/>
                    <a:pt x="141" y="91"/>
                    <a:pt x="141" y="91"/>
                  </a:cubicBezTo>
                  <a:cubicBezTo>
                    <a:pt x="142" y="87"/>
                    <a:pt x="144" y="82"/>
                    <a:pt x="144" y="78"/>
                  </a:cubicBezTo>
                  <a:cubicBezTo>
                    <a:pt x="146" y="72"/>
                    <a:pt x="148" y="66"/>
                    <a:pt x="150" y="60"/>
                  </a:cubicBezTo>
                  <a:cubicBezTo>
                    <a:pt x="150" y="59"/>
                    <a:pt x="150" y="59"/>
                    <a:pt x="150" y="59"/>
                  </a:cubicBezTo>
                  <a:lnTo>
                    <a:pt x="150" y="57"/>
                  </a:ln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5" name="Freeform 57"/>
            <p:cNvSpPr>
              <a:spLocks/>
            </p:cNvSpPr>
            <p:nvPr/>
          </p:nvSpPr>
          <p:spPr bwMode="auto">
            <a:xfrm>
              <a:off x="6391738" y="3856549"/>
              <a:ext cx="445771" cy="433950"/>
            </a:xfrm>
            <a:custGeom>
              <a:avLst/>
              <a:gdLst>
                <a:gd name="T0" fmla="*/ 117 w 123"/>
                <a:gd name="T1" fmla="*/ 8 h 132"/>
                <a:gd name="T2" fmla="*/ 110 w 123"/>
                <a:gd name="T3" fmla="*/ 0 h 132"/>
                <a:gd name="T4" fmla="*/ 102 w 123"/>
                <a:gd name="T5" fmla="*/ 3 h 132"/>
                <a:gd name="T6" fmla="*/ 96 w 123"/>
                <a:gd name="T7" fmla="*/ 5 h 132"/>
                <a:gd name="T8" fmla="*/ 91 w 123"/>
                <a:gd name="T9" fmla="*/ 4 h 132"/>
                <a:gd name="T10" fmla="*/ 79 w 123"/>
                <a:gd name="T11" fmla="*/ 11 h 132"/>
                <a:gd name="T12" fmla="*/ 72 w 123"/>
                <a:gd name="T13" fmla="*/ 10 h 132"/>
                <a:gd name="T14" fmla="*/ 64 w 123"/>
                <a:gd name="T15" fmla="*/ 14 h 132"/>
                <a:gd name="T16" fmla="*/ 61 w 123"/>
                <a:gd name="T17" fmla="*/ 17 h 132"/>
                <a:gd name="T18" fmla="*/ 59 w 123"/>
                <a:gd name="T19" fmla="*/ 17 h 132"/>
                <a:gd name="T20" fmla="*/ 54 w 123"/>
                <a:gd name="T21" fmla="*/ 18 h 132"/>
                <a:gd name="T22" fmla="*/ 47 w 123"/>
                <a:gd name="T23" fmla="*/ 19 h 132"/>
                <a:gd name="T24" fmla="*/ 40 w 123"/>
                <a:gd name="T25" fmla="*/ 19 h 132"/>
                <a:gd name="T26" fmla="*/ 37 w 123"/>
                <a:gd name="T27" fmla="*/ 21 h 132"/>
                <a:gd name="T28" fmla="*/ 29 w 123"/>
                <a:gd name="T29" fmla="*/ 47 h 132"/>
                <a:gd name="T30" fmla="*/ 34 w 123"/>
                <a:gd name="T31" fmla="*/ 50 h 132"/>
                <a:gd name="T32" fmla="*/ 43 w 123"/>
                <a:gd name="T33" fmla="*/ 48 h 132"/>
                <a:gd name="T34" fmla="*/ 44 w 123"/>
                <a:gd name="T35" fmla="*/ 49 h 132"/>
                <a:gd name="T36" fmla="*/ 40 w 123"/>
                <a:gd name="T37" fmla="*/ 51 h 132"/>
                <a:gd name="T38" fmla="*/ 35 w 123"/>
                <a:gd name="T39" fmla="*/ 50 h 132"/>
                <a:gd name="T40" fmla="*/ 24 w 123"/>
                <a:gd name="T41" fmla="*/ 59 h 132"/>
                <a:gd name="T42" fmla="*/ 3 w 123"/>
                <a:gd name="T43" fmla="*/ 103 h 132"/>
                <a:gd name="T44" fmla="*/ 12 w 123"/>
                <a:gd name="T45" fmla="*/ 119 h 132"/>
                <a:gd name="T46" fmla="*/ 14 w 123"/>
                <a:gd name="T47" fmla="*/ 122 h 132"/>
                <a:gd name="T48" fmla="*/ 23 w 123"/>
                <a:gd name="T49" fmla="*/ 131 h 132"/>
                <a:gd name="T50" fmla="*/ 36 w 123"/>
                <a:gd name="T51" fmla="*/ 128 h 132"/>
                <a:gd name="T52" fmla="*/ 40 w 123"/>
                <a:gd name="T53" fmla="*/ 123 h 132"/>
                <a:gd name="T54" fmla="*/ 43 w 123"/>
                <a:gd name="T55" fmla="*/ 118 h 132"/>
                <a:gd name="T56" fmla="*/ 49 w 123"/>
                <a:gd name="T57" fmla="*/ 104 h 132"/>
                <a:gd name="T58" fmla="*/ 52 w 123"/>
                <a:gd name="T59" fmla="*/ 96 h 132"/>
                <a:gd name="T60" fmla="*/ 55 w 123"/>
                <a:gd name="T61" fmla="*/ 83 h 132"/>
                <a:gd name="T62" fmla="*/ 56 w 123"/>
                <a:gd name="T63" fmla="*/ 74 h 132"/>
                <a:gd name="T64" fmla="*/ 69 w 123"/>
                <a:gd name="T65" fmla="*/ 67 h 132"/>
                <a:gd name="T66" fmla="*/ 76 w 123"/>
                <a:gd name="T67" fmla="*/ 64 h 132"/>
                <a:gd name="T68" fmla="*/ 88 w 123"/>
                <a:gd name="T69" fmla="*/ 54 h 132"/>
                <a:gd name="T70" fmla="*/ 100 w 123"/>
                <a:gd name="T71" fmla="*/ 41 h 132"/>
                <a:gd name="T72" fmla="*/ 114 w 123"/>
                <a:gd name="T73" fmla="*/ 26 h 132"/>
                <a:gd name="T74" fmla="*/ 119 w 123"/>
                <a:gd name="T75" fmla="*/ 9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3" h="132">
                  <a:moveTo>
                    <a:pt x="119" y="9"/>
                  </a:moveTo>
                  <a:cubicBezTo>
                    <a:pt x="118" y="8"/>
                    <a:pt x="117" y="8"/>
                    <a:pt x="117" y="8"/>
                  </a:cubicBezTo>
                  <a:cubicBezTo>
                    <a:pt x="116" y="7"/>
                    <a:pt x="116" y="6"/>
                    <a:pt x="116" y="5"/>
                  </a:cubicBezTo>
                  <a:cubicBezTo>
                    <a:pt x="115" y="3"/>
                    <a:pt x="114" y="0"/>
                    <a:pt x="110" y="0"/>
                  </a:cubicBezTo>
                  <a:cubicBezTo>
                    <a:pt x="109" y="0"/>
                    <a:pt x="109" y="0"/>
                    <a:pt x="108" y="0"/>
                  </a:cubicBezTo>
                  <a:cubicBezTo>
                    <a:pt x="105" y="0"/>
                    <a:pt x="104" y="2"/>
                    <a:pt x="102" y="3"/>
                  </a:cubicBezTo>
                  <a:cubicBezTo>
                    <a:pt x="100" y="4"/>
                    <a:pt x="99" y="5"/>
                    <a:pt x="97" y="5"/>
                  </a:cubicBezTo>
                  <a:cubicBezTo>
                    <a:pt x="97" y="5"/>
                    <a:pt x="96" y="5"/>
                    <a:pt x="96" y="5"/>
                  </a:cubicBezTo>
                  <a:cubicBezTo>
                    <a:pt x="94" y="4"/>
                    <a:pt x="94" y="4"/>
                    <a:pt x="94" y="4"/>
                  </a:cubicBezTo>
                  <a:cubicBezTo>
                    <a:pt x="93" y="4"/>
                    <a:pt x="92" y="4"/>
                    <a:pt x="91" y="4"/>
                  </a:cubicBezTo>
                  <a:cubicBezTo>
                    <a:pt x="88" y="4"/>
                    <a:pt x="85" y="5"/>
                    <a:pt x="83" y="8"/>
                  </a:cubicBezTo>
                  <a:cubicBezTo>
                    <a:pt x="80" y="11"/>
                    <a:pt x="80" y="11"/>
                    <a:pt x="79" y="11"/>
                  </a:cubicBezTo>
                  <a:cubicBezTo>
                    <a:pt x="78" y="11"/>
                    <a:pt x="77" y="11"/>
                    <a:pt x="76" y="10"/>
                  </a:cubicBezTo>
                  <a:cubicBezTo>
                    <a:pt x="74" y="10"/>
                    <a:pt x="73" y="10"/>
                    <a:pt x="72" y="10"/>
                  </a:cubicBezTo>
                  <a:cubicBezTo>
                    <a:pt x="69" y="10"/>
                    <a:pt x="67" y="10"/>
                    <a:pt x="66" y="12"/>
                  </a:cubicBezTo>
                  <a:cubicBezTo>
                    <a:pt x="65" y="13"/>
                    <a:pt x="64" y="14"/>
                    <a:pt x="64" y="14"/>
                  </a:cubicBezTo>
                  <a:cubicBezTo>
                    <a:pt x="64" y="15"/>
                    <a:pt x="64" y="15"/>
                    <a:pt x="63" y="15"/>
                  </a:cubicBezTo>
                  <a:cubicBezTo>
                    <a:pt x="63" y="16"/>
                    <a:pt x="62" y="17"/>
                    <a:pt x="61" y="17"/>
                  </a:cubicBezTo>
                  <a:cubicBezTo>
                    <a:pt x="60" y="17"/>
                    <a:pt x="60" y="17"/>
                    <a:pt x="60" y="17"/>
                  </a:cubicBezTo>
                  <a:cubicBezTo>
                    <a:pt x="59" y="17"/>
                    <a:pt x="59" y="17"/>
                    <a:pt x="59" y="17"/>
                  </a:cubicBezTo>
                  <a:cubicBezTo>
                    <a:pt x="58" y="17"/>
                    <a:pt x="57" y="17"/>
                    <a:pt x="57" y="18"/>
                  </a:cubicBezTo>
                  <a:cubicBezTo>
                    <a:pt x="56" y="18"/>
                    <a:pt x="55" y="18"/>
                    <a:pt x="54" y="18"/>
                  </a:cubicBezTo>
                  <a:cubicBezTo>
                    <a:pt x="53" y="19"/>
                    <a:pt x="52" y="19"/>
                    <a:pt x="52" y="19"/>
                  </a:cubicBezTo>
                  <a:cubicBezTo>
                    <a:pt x="50" y="19"/>
                    <a:pt x="48" y="19"/>
                    <a:pt x="47" y="19"/>
                  </a:cubicBezTo>
                  <a:cubicBezTo>
                    <a:pt x="45" y="19"/>
                    <a:pt x="43" y="19"/>
                    <a:pt x="42" y="19"/>
                  </a:cubicBezTo>
                  <a:cubicBezTo>
                    <a:pt x="41" y="19"/>
                    <a:pt x="40" y="19"/>
                    <a:pt x="40" y="19"/>
                  </a:cubicBezTo>
                  <a:cubicBezTo>
                    <a:pt x="38" y="19"/>
                    <a:pt x="38" y="19"/>
                    <a:pt x="38" y="19"/>
                  </a:cubicBezTo>
                  <a:cubicBezTo>
                    <a:pt x="37" y="21"/>
                    <a:pt x="37" y="21"/>
                    <a:pt x="37" y="21"/>
                  </a:cubicBezTo>
                  <a:cubicBezTo>
                    <a:pt x="34" y="27"/>
                    <a:pt x="33" y="33"/>
                    <a:pt x="32" y="38"/>
                  </a:cubicBezTo>
                  <a:cubicBezTo>
                    <a:pt x="31" y="41"/>
                    <a:pt x="30" y="44"/>
                    <a:pt x="29" y="47"/>
                  </a:cubicBezTo>
                  <a:cubicBezTo>
                    <a:pt x="27" y="54"/>
                    <a:pt x="27" y="54"/>
                    <a:pt x="27" y="54"/>
                  </a:cubicBezTo>
                  <a:cubicBezTo>
                    <a:pt x="34" y="50"/>
                    <a:pt x="34" y="50"/>
                    <a:pt x="34" y="50"/>
                  </a:cubicBezTo>
                  <a:cubicBezTo>
                    <a:pt x="35" y="49"/>
                    <a:pt x="37" y="49"/>
                    <a:pt x="38" y="49"/>
                  </a:cubicBezTo>
                  <a:cubicBezTo>
                    <a:pt x="40" y="48"/>
                    <a:pt x="41" y="48"/>
                    <a:pt x="43" y="48"/>
                  </a:cubicBezTo>
                  <a:cubicBezTo>
                    <a:pt x="44" y="47"/>
                    <a:pt x="44" y="47"/>
                    <a:pt x="45" y="46"/>
                  </a:cubicBezTo>
                  <a:cubicBezTo>
                    <a:pt x="45" y="47"/>
                    <a:pt x="44" y="48"/>
                    <a:pt x="44" y="49"/>
                  </a:cubicBezTo>
                  <a:cubicBezTo>
                    <a:pt x="43" y="50"/>
                    <a:pt x="43" y="51"/>
                    <a:pt x="42" y="52"/>
                  </a:cubicBezTo>
                  <a:cubicBezTo>
                    <a:pt x="42" y="52"/>
                    <a:pt x="41" y="52"/>
                    <a:pt x="40" y="51"/>
                  </a:cubicBezTo>
                  <a:cubicBezTo>
                    <a:pt x="39" y="51"/>
                    <a:pt x="37" y="50"/>
                    <a:pt x="36" y="50"/>
                  </a:cubicBezTo>
                  <a:cubicBezTo>
                    <a:pt x="35" y="50"/>
                    <a:pt x="35" y="50"/>
                    <a:pt x="35" y="50"/>
                  </a:cubicBezTo>
                  <a:cubicBezTo>
                    <a:pt x="30" y="51"/>
                    <a:pt x="28" y="55"/>
                    <a:pt x="26" y="57"/>
                  </a:cubicBezTo>
                  <a:cubicBezTo>
                    <a:pt x="25" y="58"/>
                    <a:pt x="25" y="59"/>
                    <a:pt x="24" y="59"/>
                  </a:cubicBezTo>
                  <a:cubicBezTo>
                    <a:pt x="23" y="60"/>
                    <a:pt x="22" y="62"/>
                    <a:pt x="21" y="63"/>
                  </a:cubicBezTo>
                  <a:cubicBezTo>
                    <a:pt x="12" y="74"/>
                    <a:pt x="0" y="88"/>
                    <a:pt x="3" y="103"/>
                  </a:cubicBezTo>
                  <a:cubicBezTo>
                    <a:pt x="4" y="107"/>
                    <a:pt x="6" y="111"/>
                    <a:pt x="9" y="116"/>
                  </a:cubicBezTo>
                  <a:cubicBezTo>
                    <a:pt x="10" y="117"/>
                    <a:pt x="11" y="118"/>
                    <a:pt x="12" y="119"/>
                  </a:cubicBezTo>
                  <a:cubicBezTo>
                    <a:pt x="12" y="120"/>
                    <a:pt x="13" y="120"/>
                    <a:pt x="13" y="121"/>
                  </a:cubicBezTo>
                  <a:cubicBezTo>
                    <a:pt x="13" y="121"/>
                    <a:pt x="14" y="121"/>
                    <a:pt x="14" y="122"/>
                  </a:cubicBezTo>
                  <a:cubicBezTo>
                    <a:pt x="14" y="123"/>
                    <a:pt x="14" y="124"/>
                    <a:pt x="15" y="125"/>
                  </a:cubicBezTo>
                  <a:cubicBezTo>
                    <a:pt x="17" y="128"/>
                    <a:pt x="21" y="130"/>
                    <a:pt x="23" y="131"/>
                  </a:cubicBezTo>
                  <a:cubicBezTo>
                    <a:pt x="25" y="132"/>
                    <a:pt x="26" y="132"/>
                    <a:pt x="28" y="132"/>
                  </a:cubicBezTo>
                  <a:cubicBezTo>
                    <a:pt x="31" y="132"/>
                    <a:pt x="34" y="131"/>
                    <a:pt x="36" y="128"/>
                  </a:cubicBezTo>
                  <a:cubicBezTo>
                    <a:pt x="37" y="127"/>
                    <a:pt x="38" y="126"/>
                    <a:pt x="39" y="125"/>
                  </a:cubicBezTo>
                  <a:cubicBezTo>
                    <a:pt x="39" y="124"/>
                    <a:pt x="39" y="123"/>
                    <a:pt x="40" y="123"/>
                  </a:cubicBezTo>
                  <a:cubicBezTo>
                    <a:pt x="40" y="122"/>
                    <a:pt x="41" y="122"/>
                    <a:pt x="41" y="121"/>
                  </a:cubicBezTo>
                  <a:cubicBezTo>
                    <a:pt x="42" y="120"/>
                    <a:pt x="43" y="119"/>
                    <a:pt x="43" y="118"/>
                  </a:cubicBezTo>
                  <a:cubicBezTo>
                    <a:pt x="45" y="115"/>
                    <a:pt x="47" y="111"/>
                    <a:pt x="49" y="106"/>
                  </a:cubicBezTo>
                  <a:cubicBezTo>
                    <a:pt x="49" y="105"/>
                    <a:pt x="49" y="105"/>
                    <a:pt x="49" y="104"/>
                  </a:cubicBezTo>
                  <a:cubicBezTo>
                    <a:pt x="50" y="102"/>
                    <a:pt x="50" y="100"/>
                    <a:pt x="51" y="98"/>
                  </a:cubicBezTo>
                  <a:cubicBezTo>
                    <a:pt x="52" y="97"/>
                    <a:pt x="52" y="97"/>
                    <a:pt x="52" y="96"/>
                  </a:cubicBezTo>
                  <a:cubicBezTo>
                    <a:pt x="54" y="94"/>
                    <a:pt x="55" y="91"/>
                    <a:pt x="55" y="88"/>
                  </a:cubicBezTo>
                  <a:cubicBezTo>
                    <a:pt x="55" y="86"/>
                    <a:pt x="55" y="84"/>
                    <a:pt x="55" y="83"/>
                  </a:cubicBezTo>
                  <a:cubicBezTo>
                    <a:pt x="54" y="82"/>
                    <a:pt x="54" y="82"/>
                    <a:pt x="54" y="81"/>
                  </a:cubicBezTo>
                  <a:cubicBezTo>
                    <a:pt x="54" y="77"/>
                    <a:pt x="54" y="75"/>
                    <a:pt x="56" y="74"/>
                  </a:cubicBezTo>
                  <a:cubicBezTo>
                    <a:pt x="60" y="72"/>
                    <a:pt x="63" y="70"/>
                    <a:pt x="66" y="68"/>
                  </a:cubicBezTo>
                  <a:cubicBezTo>
                    <a:pt x="69" y="67"/>
                    <a:pt x="69" y="67"/>
                    <a:pt x="69" y="67"/>
                  </a:cubicBezTo>
                  <a:cubicBezTo>
                    <a:pt x="70" y="66"/>
                    <a:pt x="71" y="66"/>
                    <a:pt x="72" y="65"/>
                  </a:cubicBezTo>
                  <a:cubicBezTo>
                    <a:pt x="74" y="65"/>
                    <a:pt x="75" y="65"/>
                    <a:pt x="76" y="64"/>
                  </a:cubicBezTo>
                  <a:cubicBezTo>
                    <a:pt x="79" y="63"/>
                    <a:pt x="82" y="60"/>
                    <a:pt x="84" y="58"/>
                  </a:cubicBezTo>
                  <a:cubicBezTo>
                    <a:pt x="85" y="56"/>
                    <a:pt x="87" y="55"/>
                    <a:pt x="88" y="54"/>
                  </a:cubicBezTo>
                  <a:cubicBezTo>
                    <a:pt x="92" y="51"/>
                    <a:pt x="94" y="48"/>
                    <a:pt x="97" y="44"/>
                  </a:cubicBezTo>
                  <a:cubicBezTo>
                    <a:pt x="98" y="43"/>
                    <a:pt x="99" y="42"/>
                    <a:pt x="100" y="41"/>
                  </a:cubicBezTo>
                  <a:cubicBezTo>
                    <a:pt x="104" y="36"/>
                    <a:pt x="108" y="31"/>
                    <a:pt x="113" y="27"/>
                  </a:cubicBezTo>
                  <a:cubicBezTo>
                    <a:pt x="113" y="27"/>
                    <a:pt x="114" y="26"/>
                    <a:pt x="114" y="26"/>
                  </a:cubicBezTo>
                  <a:cubicBezTo>
                    <a:pt x="119" y="21"/>
                    <a:pt x="123" y="18"/>
                    <a:pt x="123" y="14"/>
                  </a:cubicBezTo>
                  <a:cubicBezTo>
                    <a:pt x="123" y="11"/>
                    <a:pt x="120" y="10"/>
                    <a:pt x="119" y="9"/>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6" name="Freeform 58"/>
            <p:cNvSpPr>
              <a:spLocks/>
            </p:cNvSpPr>
            <p:nvPr/>
          </p:nvSpPr>
          <p:spPr bwMode="auto">
            <a:xfrm>
              <a:off x="6612579" y="3622216"/>
              <a:ext cx="54529" cy="85550"/>
            </a:xfrm>
            <a:custGeom>
              <a:avLst/>
              <a:gdLst>
                <a:gd name="T0" fmla="*/ 14 w 15"/>
                <a:gd name="T1" fmla="*/ 2 h 26"/>
                <a:gd name="T2" fmla="*/ 10 w 15"/>
                <a:gd name="T3" fmla="*/ 0 h 26"/>
                <a:gd name="T4" fmla="*/ 9 w 15"/>
                <a:gd name="T5" fmla="*/ 0 h 26"/>
                <a:gd name="T6" fmla="*/ 0 w 15"/>
                <a:gd name="T7" fmla="*/ 20 h 26"/>
                <a:gd name="T8" fmla="*/ 5 w 15"/>
                <a:gd name="T9" fmla="*/ 26 h 26"/>
                <a:gd name="T10" fmla="*/ 6 w 15"/>
                <a:gd name="T11" fmla="*/ 26 h 26"/>
                <a:gd name="T12" fmla="*/ 6 w 15"/>
                <a:gd name="T13" fmla="*/ 26 h 26"/>
                <a:gd name="T14" fmla="*/ 9 w 15"/>
                <a:gd name="T15" fmla="*/ 20 h 26"/>
                <a:gd name="T16" fmla="*/ 9 w 15"/>
                <a:gd name="T17" fmla="*/ 20 h 26"/>
                <a:gd name="T18" fmla="*/ 12 w 15"/>
                <a:gd name="T19" fmla="*/ 11 h 26"/>
                <a:gd name="T20" fmla="*/ 12 w 15"/>
                <a:gd name="T21" fmla="*/ 10 h 26"/>
                <a:gd name="T22" fmla="*/ 14 w 15"/>
                <a:gd name="T23" fmla="*/ 2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26">
                  <a:moveTo>
                    <a:pt x="14" y="2"/>
                  </a:moveTo>
                  <a:cubicBezTo>
                    <a:pt x="14" y="2"/>
                    <a:pt x="13" y="0"/>
                    <a:pt x="10" y="0"/>
                  </a:cubicBezTo>
                  <a:cubicBezTo>
                    <a:pt x="9" y="0"/>
                    <a:pt x="9" y="0"/>
                    <a:pt x="9" y="0"/>
                  </a:cubicBezTo>
                  <a:cubicBezTo>
                    <a:pt x="3" y="1"/>
                    <a:pt x="0" y="15"/>
                    <a:pt x="0" y="20"/>
                  </a:cubicBezTo>
                  <a:cubicBezTo>
                    <a:pt x="1" y="26"/>
                    <a:pt x="4" y="26"/>
                    <a:pt x="5" y="26"/>
                  </a:cubicBezTo>
                  <a:cubicBezTo>
                    <a:pt x="6" y="26"/>
                    <a:pt x="6" y="26"/>
                    <a:pt x="6" y="26"/>
                  </a:cubicBezTo>
                  <a:cubicBezTo>
                    <a:pt x="6" y="26"/>
                    <a:pt x="6" y="26"/>
                    <a:pt x="6" y="26"/>
                  </a:cubicBezTo>
                  <a:cubicBezTo>
                    <a:pt x="10" y="26"/>
                    <a:pt x="10" y="22"/>
                    <a:pt x="9" y="20"/>
                  </a:cubicBezTo>
                  <a:cubicBezTo>
                    <a:pt x="9" y="20"/>
                    <a:pt x="9" y="20"/>
                    <a:pt x="9" y="20"/>
                  </a:cubicBezTo>
                  <a:cubicBezTo>
                    <a:pt x="10" y="16"/>
                    <a:pt x="10" y="14"/>
                    <a:pt x="12" y="11"/>
                  </a:cubicBezTo>
                  <a:cubicBezTo>
                    <a:pt x="12" y="11"/>
                    <a:pt x="12" y="11"/>
                    <a:pt x="12" y="10"/>
                  </a:cubicBezTo>
                  <a:cubicBezTo>
                    <a:pt x="13" y="8"/>
                    <a:pt x="15" y="5"/>
                    <a:pt x="14"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7" name="Freeform 59"/>
            <p:cNvSpPr>
              <a:spLocks/>
            </p:cNvSpPr>
            <p:nvPr/>
          </p:nvSpPr>
          <p:spPr bwMode="auto">
            <a:xfrm>
              <a:off x="6785708" y="2934096"/>
              <a:ext cx="666612" cy="624888"/>
            </a:xfrm>
            <a:custGeom>
              <a:avLst/>
              <a:gdLst>
                <a:gd name="T0" fmla="*/ 177 w 184"/>
                <a:gd name="T1" fmla="*/ 104 h 190"/>
                <a:gd name="T2" fmla="*/ 165 w 184"/>
                <a:gd name="T3" fmla="*/ 100 h 190"/>
                <a:gd name="T4" fmla="*/ 161 w 184"/>
                <a:gd name="T5" fmla="*/ 107 h 190"/>
                <a:gd name="T6" fmla="*/ 157 w 184"/>
                <a:gd name="T7" fmla="*/ 81 h 190"/>
                <a:gd name="T8" fmla="*/ 146 w 184"/>
                <a:gd name="T9" fmla="*/ 89 h 190"/>
                <a:gd name="T10" fmla="*/ 143 w 184"/>
                <a:gd name="T11" fmla="*/ 97 h 190"/>
                <a:gd name="T12" fmla="*/ 141 w 184"/>
                <a:gd name="T13" fmla="*/ 97 h 190"/>
                <a:gd name="T14" fmla="*/ 142 w 184"/>
                <a:gd name="T15" fmla="*/ 84 h 190"/>
                <a:gd name="T16" fmla="*/ 131 w 184"/>
                <a:gd name="T17" fmla="*/ 71 h 190"/>
                <a:gd name="T18" fmla="*/ 128 w 184"/>
                <a:gd name="T19" fmla="*/ 81 h 190"/>
                <a:gd name="T20" fmla="*/ 128 w 184"/>
                <a:gd name="T21" fmla="*/ 85 h 190"/>
                <a:gd name="T22" fmla="*/ 120 w 184"/>
                <a:gd name="T23" fmla="*/ 74 h 190"/>
                <a:gd name="T24" fmla="*/ 116 w 184"/>
                <a:gd name="T25" fmla="*/ 56 h 190"/>
                <a:gd name="T26" fmla="*/ 91 w 184"/>
                <a:gd name="T27" fmla="*/ 59 h 190"/>
                <a:gd name="T28" fmla="*/ 81 w 184"/>
                <a:gd name="T29" fmla="*/ 71 h 190"/>
                <a:gd name="T30" fmla="*/ 73 w 184"/>
                <a:gd name="T31" fmla="*/ 69 h 190"/>
                <a:gd name="T32" fmla="*/ 63 w 184"/>
                <a:gd name="T33" fmla="*/ 73 h 190"/>
                <a:gd name="T34" fmla="*/ 56 w 184"/>
                <a:gd name="T35" fmla="*/ 73 h 190"/>
                <a:gd name="T36" fmla="*/ 58 w 184"/>
                <a:gd name="T37" fmla="*/ 67 h 190"/>
                <a:gd name="T38" fmla="*/ 48 w 184"/>
                <a:gd name="T39" fmla="*/ 56 h 190"/>
                <a:gd name="T40" fmla="*/ 40 w 184"/>
                <a:gd name="T41" fmla="*/ 62 h 190"/>
                <a:gd name="T42" fmla="*/ 34 w 184"/>
                <a:gd name="T43" fmla="*/ 76 h 190"/>
                <a:gd name="T44" fmla="*/ 31 w 184"/>
                <a:gd name="T45" fmla="*/ 57 h 190"/>
                <a:gd name="T46" fmla="*/ 30 w 184"/>
                <a:gd name="T47" fmla="*/ 35 h 190"/>
                <a:gd name="T48" fmla="*/ 31 w 184"/>
                <a:gd name="T49" fmla="*/ 12 h 190"/>
                <a:gd name="T50" fmla="*/ 30 w 184"/>
                <a:gd name="T51" fmla="*/ 1 h 190"/>
                <a:gd name="T52" fmla="*/ 17 w 184"/>
                <a:gd name="T53" fmla="*/ 5 h 190"/>
                <a:gd name="T54" fmla="*/ 12 w 184"/>
                <a:gd name="T55" fmla="*/ 7 h 190"/>
                <a:gd name="T56" fmla="*/ 5 w 184"/>
                <a:gd name="T57" fmla="*/ 18 h 190"/>
                <a:gd name="T58" fmla="*/ 0 w 184"/>
                <a:gd name="T59" fmla="*/ 35 h 190"/>
                <a:gd name="T60" fmla="*/ 3 w 184"/>
                <a:gd name="T61" fmla="*/ 47 h 190"/>
                <a:gd name="T62" fmla="*/ 2 w 184"/>
                <a:gd name="T63" fmla="*/ 64 h 190"/>
                <a:gd name="T64" fmla="*/ 3 w 184"/>
                <a:gd name="T65" fmla="*/ 79 h 190"/>
                <a:gd name="T66" fmla="*/ 7 w 184"/>
                <a:gd name="T67" fmla="*/ 102 h 190"/>
                <a:gd name="T68" fmla="*/ 15 w 184"/>
                <a:gd name="T69" fmla="*/ 119 h 190"/>
                <a:gd name="T70" fmla="*/ 8 w 184"/>
                <a:gd name="T71" fmla="*/ 123 h 190"/>
                <a:gd name="T72" fmla="*/ 13 w 184"/>
                <a:gd name="T73" fmla="*/ 147 h 190"/>
                <a:gd name="T74" fmla="*/ 11 w 184"/>
                <a:gd name="T75" fmla="*/ 161 h 190"/>
                <a:gd name="T76" fmla="*/ 21 w 184"/>
                <a:gd name="T77" fmla="*/ 190 h 190"/>
                <a:gd name="T78" fmla="*/ 52 w 184"/>
                <a:gd name="T79" fmla="*/ 169 h 190"/>
                <a:gd name="T80" fmla="*/ 83 w 184"/>
                <a:gd name="T81" fmla="*/ 152 h 190"/>
                <a:gd name="T82" fmla="*/ 87 w 184"/>
                <a:gd name="T83" fmla="*/ 147 h 190"/>
                <a:gd name="T84" fmla="*/ 93 w 184"/>
                <a:gd name="T85" fmla="*/ 144 h 190"/>
                <a:gd name="T86" fmla="*/ 100 w 184"/>
                <a:gd name="T87" fmla="*/ 151 h 190"/>
                <a:gd name="T88" fmla="*/ 111 w 184"/>
                <a:gd name="T89" fmla="*/ 146 h 190"/>
                <a:gd name="T90" fmla="*/ 105 w 184"/>
                <a:gd name="T91" fmla="*/ 159 h 190"/>
                <a:gd name="T92" fmla="*/ 105 w 184"/>
                <a:gd name="T93" fmla="*/ 169 h 190"/>
                <a:gd name="T94" fmla="*/ 119 w 184"/>
                <a:gd name="T95" fmla="*/ 166 h 190"/>
                <a:gd name="T96" fmla="*/ 128 w 184"/>
                <a:gd name="T97" fmla="*/ 159 h 190"/>
                <a:gd name="T98" fmla="*/ 129 w 184"/>
                <a:gd name="T99" fmla="*/ 147 h 190"/>
                <a:gd name="T100" fmla="*/ 135 w 184"/>
                <a:gd name="T101" fmla="*/ 122 h 190"/>
                <a:gd name="T102" fmla="*/ 145 w 184"/>
                <a:gd name="T103" fmla="*/ 137 h 190"/>
                <a:gd name="T104" fmla="*/ 160 w 184"/>
                <a:gd name="T105" fmla="*/ 138 h 190"/>
                <a:gd name="T106" fmla="*/ 168 w 184"/>
                <a:gd name="T107" fmla="*/ 147 h 190"/>
                <a:gd name="T108" fmla="*/ 176 w 184"/>
                <a:gd name="T109" fmla="*/ 14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4" h="190">
                  <a:moveTo>
                    <a:pt x="181" y="128"/>
                  </a:moveTo>
                  <a:cubicBezTo>
                    <a:pt x="181" y="127"/>
                    <a:pt x="180" y="126"/>
                    <a:pt x="180" y="126"/>
                  </a:cubicBezTo>
                  <a:cubicBezTo>
                    <a:pt x="177" y="119"/>
                    <a:pt x="177" y="114"/>
                    <a:pt x="177" y="106"/>
                  </a:cubicBezTo>
                  <a:cubicBezTo>
                    <a:pt x="177" y="104"/>
                    <a:pt x="177" y="104"/>
                    <a:pt x="177" y="104"/>
                  </a:cubicBezTo>
                  <a:cubicBezTo>
                    <a:pt x="178" y="101"/>
                    <a:pt x="178" y="98"/>
                    <a:pt x="178" y="96"/>
                  </a:cubicBezTo>
                  <a:cubicBezTo>
                    <a:pt x="178" y="95"/>
                    <a:pt x="177" y="92"/>
                    <a:pt x="172" y="92"/>
                  </a:cubicBezTo>
                  <a:cubicBezTo>
                    <a:pt x="172" y="92"/>
                    <a:pt x="168" y="92"/>
                    <a:pt x="167" y="94"/>
                  </a:cubicBezTo>
                  <a:cubicBezTo>
                    <a:pt x="165" y="95"/>
                    <a:pt x="165" y="98"/>
                    <a:pt x="165" y="100"/>
                  </a:cubicBezTo>
                  <a:cubicBezTo>
                    <a:pt x="165" y="100"/>
                    <a:pt x="165" y="100"/>
                    <a:pt x="164" y="101"/>
                  </a:cubicBezTo>
                  <a:cubicBezTo>
                    <a:pt x="164" y="102"/>
                    <a:pt x="164" y="102"/>
                    <a:pt x="164" y="102"/>
                  </a:cubicBezTo>
                  <a:cubicBezTo>
                    <a:pt x="164" y="106"/>
                    <a:pt x="163" y="107"/>
                    <a:pt x="162" y="107"/>
                  </a:cubicBezTo>
                  <a:cubicBezTo>
                    <a:pt x="161" y="107"/>
                    <a:pt x="161" y="107"/>
                    <a:pt x="161" y="107"/>
                  </a:cubicBezTo>
                  <a:cubicBezTo>
                    <a:pt x="159" y="105"/>
                    <a:pt x="159" y="99"/>
                    <a:pt x="159" y="97"/>
                  </a:cubicBezTo>
                  <a:cubicBezTo>
                    <a:pt x="159" y="91"/>
                    <a:pt x="159" y="91"/>
                    <a:pt x="159" y="91"/>
                  </a:cubicBezTo>
                  <a:cubicBezTo>
                    <a:pt x="159" y="91"/>
                    <a:pt x="159" y="90"/>
                    <a:pt x="159" y="90"/>
                  </a:cubicBezTo>
                  <a:cubicBezTo>
                    <a:pt x="160" y="87"/>
                    <a:pt x="160" y="83"/>
                    <a:pt x="157" y="81"/>
                  </a:cubicBezTo>
                  <a:cubicBezTo>
                    <a:pt x="156" y="81"/>
                    <a:pt x="155" y="80"/>
                    <a:pt x="154" y="80"/>
                  </a:cubicBezTo>
                  <a:cubicBezTo>
                    <a:pt x="152" y="80"/>
                    <a:pt x="150" y="81"/>
                    <a:pt x="149" y="82"/>
                  </a:cubicBezTo>
                  <a:cubicBezTo>
                    <a:pt x="147" y="83"/>
                    <a:pt x="147" y="86"/>
                    <a:pt x="146" y="87"/>
                  </a:cubicBezTo>
                  <a:cubicBezTo>
                    <a:pt x="146" y="88"/>
                    <a:pt x="146" y="89"/>
                    <a:pt x="146" y="89"/>
                  </a:cubicBezTo>
                  <a:cubicBezTo>
                    <a:pt x="146" y="90"/>
                    <a:pt x="146" y="90"/>
                    <a:pt x="146" y="90"/>
                  </a:cubicBezTo>
                  <a:cubicBezTo>
                    <a:pt x="146" y="90"/>
                    <a:pt x="145" y="90"/>
                    <a:pt x="145" y="91"/>
                  </a:cubicBezTo>
                  <a:cubicBezTo>
                    <a:pt x="145" y="91"/>
                    <a:pt x="144" y="92"/>
                    <a:pt x="144" y="93"/>
                  </a:cubicBezTo>
                  <a:cubicBezTo>
                    <a:pt x="143" y="94"/>
                    <a:pt x="143" y="96"/>
                    <a:pt x="143" y="97"/>
                  </a:cubicBezTo>
                  <a:cubicBezTo>
                    <a:pt x="143" y="100"/>
                    <a:pt x="144" y="102"/>
                    <a:pt x="145" y="105"/>
                  </a:cubicBezTo>
                  <a:cubicBezTo>
                    <a:pt x="145" y="104"/>
                    <a:pt x="145" y="104"/>
                    <a:pt x="144" y="104"/>
                  </a:cubicBezTo>
                  <a:cubicBezTo>
                    <a:pt x="143" y="102"/>
                    <a:pt x="142" y="100"/>
                    <a:pt x="141" y="98"/>
                  </a:cubicBezTo>
                  <a:cubicBezTo>
                    <a:pt x="141" y="98"/>
                    <a:pt x="141" y="98"/>
                    <a:pt x="141" y="97"/>
                  </a:cubicBezTo>
                  <a:cubicBezTo>
                    <a:pt x="141" y="97"/>
                    <a:pt x="141" y="96"/>
                    <a:pt x="141" y="96"/>
                  </a:cubicBezTo>
                  <a:cubicBezTo>
                    <a:pt x="141" y="95"/>
                    <a:pt x="141" y="94"/>
                    <a:pt x="141" y="94"/>
                  </a:cubicBezTo>
                  <a:cubicBezTo>
                    <a:pt x="141" y="93"/>
                    <a:pt x="140" y="93"/>
                    <a:pt x="140" y="92"/>
                  </a:cubicBezTo>
                  <a:cubicBezTo>
                    <a:pt x="140" y="90"/>
                    <a:pt x="141" y="87"/>
                    <a:pt x="142" y="84"/>
                  </a:cubicBezTo>
                  <a:cubicBezTo>
                    <a:pt x="143" y="83"/>
                    <a:pt x="143" y="83"/>
                    <a:pt x="143" y="83"/>
                  </a:cubicBezTo>
                  <a:cubicBezTo>
                    <a:pt x="145" y="77"/>
                    <a:pt x="147" y="72"/>
                    <a:pt x="145" y="68"/>
                  </a:cubicBezTo>
                  <a:cubicBezTo>
                    <a:pt x="144" y="67"/>
                    <a:pt x="143" y="66"/>
                    <a:pt x="140" y="66"/>
                  </a:cubicBezTo>
                  <a:cubicBezTo>
                    <a:pt x="137" y="66"/>
                    <a:pt x="133" y="68"/>
                    <a:pt x="131" y="71"/>
                  </a:cubicBezTo>
                  <a:cubicBezTo>
                    <a:pt x="130" y="73"/>
                    <a:pt x="130" y="75"/>
                    <a:pt x="130" y="76"/>
                  </a:cubicBezTo>
                  <a:cubicBezTo>
                    <a:pt x="129" y="77"/>
                    <a:pt x="129" y="78"/>
                    <a:pt x="129" y="78"/>
                  </a:cubicBezTo>
                  <a:cubicBezTo>
                    <a:pt x="129" y="79"/>
                    <a:pt x="129" y="79"/>
                    <a:pt x="129" y="79"/>
                  </a:cubicBezTo>
                  <a:cubicBezTo>
                    <a:pt x="129" y="80"/>
                    <a:pt x="128" y="80"/>
                    <a:pt x="128" y="81"/>
                  </a:cubicBezTo>
                  <a:cubicBezTo>
                    <a:pt x="128" y="82"/>
                    <a:pt x="128" y="83"/>
                    <a:pt x="128" y="84"/>
                  </a:cubicBezTo>
                  <a:cubicBezTo>
                    <a:pt x="128" y="84"/>
                    <a:pt x="128" y="84"/>
                    <a:pt x="128" y="84"/>
                  </a:cubicBezTo>
                  <a:cubicBezTo>
                    <a:pt x="128" y="84"/>
                    <a:pt x="128" y="84"/>
                    <a:pt x="128" y="84"/>
                  </a:cubicBezTo>
                  <a:cubicBezTo>
                    <a:pt x="128" y="85"/>
                    <a:pt x="128" y="85"/>
                    <a:pt x="128" y="85"/>
                  </a:cubicBezTo>
                  <a:cubicBezTo>
                    <a:pt x="128" y="84"/>
                    <a:pt x="128" y="83"/>
                    <a:pt x="128" y="83"/>
                  </a:cubicBezTo>
                  <a:cubicBezTo>
                    <a:pt x="127" y="80"/>
                    <a:pt x="127" y="78"/>
                    <a:pt x="125" y="76"/>
                  </a:cubicBezTo>
                  <a:cubicBezTo>
                    <a:pt x="124" y="74"/>
                    <a:pt x="122" y="74"/>
                    <a:pt x="121" y="74"/>
                  </a:cubicBezTo>
                  <a:cubicBezTo>
                    <a:pt x="120" y="74"/>
                    <a:pt x="120" y="74"/>
                    <a:pt x="120" y="74"/>
                  </a:cubicBezTo>
                  <a:cubicBezTo>
                    <a:pt x="117" y="73"/>
                    <a:pt x="117" y="72"/>
                    <a:pt x="116" y="67"/>
                  </a:cubicBezTo>
                  <a:cubicBezTo>
                    <a:pt x="116" y="67"/>
                    <a:pt x="116" y="67"/>
                    <a:pt x="116" y="67"/>
                  </a:cubicBezTo>
                  <a:cubicBezTo>
                    <a:pt x="116" y="65"/>
                    <a:pt x="116" y="64"/>
                    <a:pt x="116" y="63"/>
                  </a:cubicBezTo>
                  <a:cubicBezTo>
                    <a:pt x="116" y="61"/>
                    <a:pt x="117" y="59"/>
                    <a:pt x="116" y="56"/>
                  </a:cubicBezTo>
                  <a:cubicBezTo>
                    <a:pt x="113" y="51"/>
                    <a:pt x="108" y="50"/>
                    <a:pt x="104" y="50"/>
                  </a:cubicBezTo>
                  <a:cubicBezTo>
                    <a:pt x="104" y="50"/>
                    <a:pt x="104" y="50"/>
                    <a:pt x="103" y="50"/>
                  </a:cubicBezTo>
                  <a:cubicBezTo>
                    <a:pt x="98" y="50"/>
                    <a:pt x="95" y="52"/>
                    <a:pt x="93" y="56"/>
                  </a:cubicBezTo>
                  <a:cubicBezTo>
                    <a:pt x="92" y="58"/>
                    <a:pt x="92" y="59"/>
                    <a:pt x="91" y="59"/>
                  </a:cubicBezTo>
                  <a:cubicBezTo>
                    <a:pt x="90" y="59"/>
                    <a:pt x="90" y="59"/>
                    <a:pt x="90" y="60"/>
                  </a:cubicBezTo>
                  <a:cubicBezTo>
                    <a:pt x="88" y="60"/>
                    <a:pt x="86" y="60"/>
                    <a:pt x="84" y="62"/>
                  </a:cubicBezTo>
                  <a:cubicBezTo>
                    <a:pt x="82" y="64"/>
                    <a:pt x="82" y="67"/>
                    <a:pt x="81" y="69"/>
                  </a:cubicBezTo>
                  <a:cubicBezTo>
                    <a:pt x="81" y="70"/>
                    <a:pt x="81" y="71"/>
                    <a:pt x="81" y="71"/>
                  </a:cubicBezTo>
                  <a:cubicBezTo>
                    <a:pt x="80" y="72"/>
                    <a:pt x="80" y="73"/>
                    <a:pt x="80" y="73"/>
                  </a:cubicBezTo>
                  <a:cubicBezTo>
                    <a:pt x="80" y="73"/>
                    <a:pt x="79" y="73"/>
                    <a:pt x="79" y="72"/>
                  </a:cubicBezTo>
                  <a:cubicBezTo>
                    <a:pt x="78" y="71"/>
                    <a:pt x="76" y="70"/>
                    <a:pt x="74" y="69"/>
                  </a:cubicBezTo>
                  <a:cubicBezTo>
                    <a:pt x="73" y="69"/>
                    <a:pt x="73" y="69"/>
                    <a:pt x="73" y="69"/>
                  </a:cubicBezTo>
                  <a:cubicBezTo>
                    <a:pt x="72" y="69"/>
                    <a:pt x="70" y="70"/>
                    <a:pt x="69" y="71"/>
                  </a:cubicBezTo>
                  <a:cubicBezTo>
                    <a:pt x="69" y="71"/>
                    <a:pt x="69" y="71"/>
                    <a:pt x="69" y="71"/>
                  </a:cubicBezTo>
                  <a:cubicBezTo>
                    <a:pt x="68" y="71"/>
                    <a:pt x="67" y="72"/>
                    <a:pt x="67" y="72"/>
                  </a:cubicBezTo>
                  <a:cubicBezTo>
                    <a:pt x="65" y="72"/>
                    <a:pt x="64" y="73"/>
                    <a:pt x="63" y="73"/>
                  </a:cubicBezTo>
                  <a:cubicBezTo>
                    <a:pt x="62" y="74"/>
                    <a:pt x="61" y="74"/>
                    <a:pt x="60" y="74"/>
                  </a:cubicBezTo>
                  <a:cubicBezTo>
                    <a:pt x="60" y="74"/>
                    <a:pt x="59" y="74"/>
                    <a:pt x="59" y="74"/>
                  </a:cubicBezTo>
                  <a:cubicBezTo>
                    <a:pt x="58" y="74"/>
                    <a:pt x="57" y="74"/>
                    <a:pt x="56" y="73"/>
                  </a:cubicBezTo>
                  <a:cubicBezTo>
                    <a:pt x="56" y="73"/>
                    <a:pt x="56" y="73"/>
                    <a:pt x="56" y="73"/>
                  </a:cubicBezTo>
                  <a:cubicBezTo>
                    <a:pt x="56" y="73"/>
                    <a:pt x="56" y="73"/>
                    <a:pt x="56" y="73"/>
                  </a:cubicBezTo>
                  <a:cubicBezTo>
                    <a:pt x="56" y="72"/>
                    <a:pt x="56" y="71"/>
                    <a:pt x="56" y="70"/>
                  </a:cubicBezTo>
                  <a:cubicBezTo>
                    <a:pt x="57" y="70"/>
                    <a:pt x="57" y="69"/>
                    <a:pt x="57" y="69"/>
                  </a:cubicBezTo>
                  <a:cubicBezTo>
                    <a:pt x="57" y="68"/>
                    <a:pt x="57" y="68"/>
                    <a:pt x="58" y="67"/>
                  </a:cubicBezTo>
                  <a:cubicBezTo>
                    <a:pt x="59" y="65"/>
                    <a:pt x="61" y="60"/>
                    <a:pt x="57" y="57"/>
                  </a:cubicBezTo>
                  <a:cubicBezTo>
                    <a:pt x="55" y="56"/>
                    <a:pt x="53" y="56"/>
                    <a:pt x="52" y="56"/>
                  </a:cubicBezTo>
                  <a:cubicBezTo>
                    <a:pt x="50" y="56"/>
                    <a:pt x="50" y="56"/>
                    <a:pt x="50" y="56"/>
                  </a:cubicBezTo>
                  <a:cubicBezTo>
                    <a:pt x="49" y="56"/>
                    <a:pt x="48" y="56"/>
                    <a:pt x="48" y="56"/>
                  </a:cubicBezTo>
                  <a:cubicBezTo>
                    <a:pt x="47" y="56"/>
                    <a:pt x="44" y="56"/>
                    <a:pt x="43" y="58"/>
                  </a:cubicBezTo>
                  <a:cubicBezTo>
                    <a:pt x="42" y="59"/>
                    <a:pt x="42" y="60"/>
                    <a:pt x="42" y="60"/>
                  </a:cubicBezTo>
                  <a:cubicBezTo>
                    <a:pt x="42" y="61"/>
                    <a:pt x="41" y="61"/>
                    <a:pt x="41" y="61"/>
                  </a:cubicBezTo>
                  <a:cubicBezTo>
                    <a:pt x="41" y="61"/>
                    <a:pt x="41" y="61"/>
                    <a:pt x="40" y="62"/>
                  </a:cubicBezTo>
                  <a:cubicBezTo>
                    <a:pt x="38" y="62"/>
                    <a:pt x="35" y="63"/>
                    <a:pt x="35" y="67"/>
                  </a:cubicBezTo>
                  <a:cubicBezTo>
                    <a:pt x="34" y="68"/>
                    <a:pt x="34" y="69"/>
                    <a:pt x="34" y="70"/>
                  </a:cubicBezTo>
                  <a:cubicBezTo>
                    <a:pt x="34" y="72"/>
                    <a:pt x="34" y="74"/>
                    <a:pt x="34" y="76"/>
                  </a:cubicBezTo>
                  <a:cubicBezTo>
                    <a:pt x="34" y="76"/>
                    <a:pt x="34" y="76"/>
                    <a:pt x="34" y="76"/>
                  </a:cubicBezTo>
                  <a:cubicBezTo>
                    <a:pt x="34" y="77"/>
                    <a:pt x="34" y="78"/>
                    <a:pt x="33" y="79"/>
                  </a:cubicBezTo>
                  <a:cubicBezTo>
                    <a:pt x="33" y="78"/>
                    <a:pt x="32" y="76"/>
                    <a:pt x="32" y="74"/>
                  </a:cubicBezTo>
                  <a:cubicBezTo>
                    <a:pt x="31" y="70"/>
                    <a:pt x="31" y="66"/>
                    <a:pt x="31" y="62"/>
                  </a:cubicBezTo>
                  <a:cubicBezTo>
                    <a:pt x="31" y="60"/>
                    <a:pt x="31" y="59"/>
                    <a:pt x="31" y="57"/>
                  </a:cubicBezTo>
                  <a:cubicBezTo>
                    <a:pt x="31" y="56"/>
                    <a:pt x="32" y="54"/>
                    <a:pt x="32" y="53"/>
                  </a:cubicBezTo>
                  <a:cubicBezTo>
                    <a:pt x="32" y="50"/>
                    <a:pt x="32" y="47"/>
                    <a:pt x="32" y="44"/>
                  </a:cubicBezTo>
                  <a:cubicBezTo>
                    <a:pt x="31" y="42"/>
                    <a:pt x="31" y="39"/>
                    <a:pt x="30" y="37"/>
                  </a:cubicBezTo>
                  <a:cubicBezTo>
                    <a:pt x="29" y="37"/>
                    <a:pt x="29" y="36"/>
                    <a:pt x="30" y="35"/>
                  </a:cubicBezTo>
                  <a:cubicBezTo>
                    <a:pt x="33" y="32"/>
                    <a:pt x="33" y="27"/>
                    <a:pt x="32" y="23"/>
                  </a:cubicBezTo>
                  <a:cubicBezTo>
                    <a:pt x="32" y="19"/>
                    <a:pt x="29" y="17"/>
                    <a:pt x="25" y="17"/>
                  </a:cubicBezTo>
                  <a:cubicBezTo>
                    <a:pt x="26" y="16"/>
                    <a:pt x="27" y="16"/>
                    <a:pt x="27" y="16"/>
                  </a:cubicBezTo>
                  <a:cubicBezTo>
                    <a:pt x="29" y="15"/>
                    <a:pt x="31" y="14"/>
                    <a:pt x="31" y="12"/>
                  </a:cubicBezTo>
                  <a:cubicBezTo>
                    <a:pt x="32" y="11"/>
                    <a:pt x="32" y="9"/>
                    <a:pt x="32" y="8"/>
                  </a:cubicBezTo>
                  <a:cubicBezTo>
                    <a:pt x="32" y="8"/>
                    <a:pt x="31" y="7"/>
                    <a:pt x="31" y="7"/>
                  </a:cubicBezTo>
                  <a:cubicBezTo>
                    <a:pt x="31" y="7"/>
                    <a:pt x="32" y="7"/>
                    <a:pt x="32" y="6"/>
                  </a:cubicBezTo>
                  <a:cubicBezTo>
                    <a:pt x="32" y="6"/>
                    <a:pt x="32" y="3"/>
                    <a:pt x="30" y="1"/>
                  </a:cubicBezTo>
                  <a:cubicBezTo>
                    <a:pt x="28" y="0"/>
                    <a:pt x="27" y="0"/>
                    <a:pt x="26" y="0"/>
                  </a:cubicBezTo>
                  <a:cubicBezTo>
                    <a:pt x="23" y="0"/>
                    <a:pt x="21" y="1"/>
                    <a:pt x="19" y="2"/>
                  </a:cubicBezTo>
                  <a:cubicBezTo>
                    <a:pt x="18" y="3"/>
                    <a:pt x="18" y="4"/>
                    <a:pt x="17" y="5"/>
                  </a:cubicBezTo>
                  <a:cubicBezTo>
                    <a:pt x="17" y="5"/>
                    <a:pt x="17" y="5"/>
                    <a:pt x="17" y="5"/>
                  </a:cubicBezTo>
                  <a:cubicBezTo>
                    <a:pt x="17" y="5"/>
                    <a:pt x="17" y="5"/>
                    <a:pt x="17" y="5"/>
                  </a:cubicBezTo>
                  <a:cubicBezTo>
                    <a:pt x="17" y="5"/>
                    <a:pt x="17" y="5"/>
                    <a:pt x="16" y="5"/>
                  </a:cubicBezTo>
                  <a:cubicBezTo>
                    <a:pt x="15" y="5"/>
                    <a:pt x="14" y="5"/>
                    <a:pt x="13" y="6"/>
                  </a:cubicBezTo>
                  <a:cubicBezTo>
                    <a:pt x="13" y="6"/>
                    <a:pt x="12" y="7"/>
                    <a:pt x="12" y="7"/>
                  </a:cubicBezTo>
                  <a:cubicBezTo>
                    <a:pt x="11" y="8"/>
                    <a:pt x="10" y="9"/>
                    <a:pt x="10" y="10"/>
                  </a:cubicBezTo>
                  <a:cubicBezTo>
                    <a:pt x="9" y="11"/>
                    <a:pt x="9" y="11"/>
                    <a:pt x="9" y="11"/>
                  </a:cubicBezTo>
                  <a:cubicBezTo>
                    <a:pt x="8" y="13"/>
                    <a:pt x="7" y="15"/>
                    <a:pt x="6" y="16"/>
                  </a:cubicBezTo>
                  <a:cubicBezTo>
                    <a:pt x="6" y="16"/>
                    <a:pt x="5" y="17"/>
                    <a:pt x="5" y="18"/>
                  </a:cubicBezTo>
                  <a:cubicBezTo>
                    <a:pt x="3" y="19"/>
                    <a:pt x="2" y="20"/>
                    <a:pt x="1" y="21"/>
                  </a:cubicBezTo>
                  <a:cubicBezTo>
                    <a:pt x="0" y="23"/>
                    <a:pt x="0" y="26"/>
                    <a:pt x="0" y="27"/>
                  </a:cubicBezTo>
                  <a:cubicBezTo>
                    <a:pt x="0" y="28"/>
                    <a:pt x="0" y="30"/>
                    <a:pt x="0" y="30"/>
                  </a:cubicBezTo>
                  <a:cubicBezTo>
                    <a:pt x="0" y="32"/>
                    <a:pt x="0" y="34"/>
                    <a:pt x="0" y="35"/>
                  </a:cubicBezTo>
                  <a:cubicBezTo>
                    <a:pt x="0" y="36"/>
                    <a:pt x="0" y="37"/>
                    <a:pt x="0" y="37"/>
                  </a:cubicBezTo>
                  <a:cubicBezTo>
                    <a:pt x="0" y="38"/>
                    <a:pt x="0" y="38"/>
                    <a:pt x="0" y="38"/>
                  </a:cubicBezTo>
                  <a:cubicBezTo>
                    <a:pt x="0" y="39"/>
                    <a:pt x="0" y="41"/>
                    <a:pt x="1" y="43"/>
                  </a:cubicBezTo>
                  <a:cubicBezTo>
                    <a:pt x="2" y="44"/>
                    <a:pt x="3" y="45"/>
                    <a:pt x="3" y="47"/>
                  </a:cubicBezTo>
                  <a:cubicBezTo>
                    <a:pt x="3" y="48"/>
                    <a:pt x="3" y="49"/>
                    <a:pt x="2" y="50"/>
                  </a:cubicBezTo>
                  <a:cubicBezTo>
                    <a:pt x="1" y="52"/>
                    <a:pt x="1" y="54"/>
                    <a:pt x="1" y="56"/>
                  </a:cubicBezTo>
                  <a:cubicBezTo>
                    <a:pt x="0" y="59"/>
                    <a:pt x="1" y="61"/>
                    <a:pt x="1" y="62"/>
                  </a:cubicBezTo>
                  <a:cubicBezTo>
                    <a:pt x="1" y="63"/>
                    <a:pt x="1" y="64"/>
                    <a:pt x="2" y="64"/>
                  </a:cubicBezTo>
                  <a:cubicBezTo>
                    <a:pt x="2" y="66"/>
                    <a:pt x="2" y="68"/>
                    <a:pt x="2" y="70"/>
                  </a:cubicBezTo>
                  <a:cubicBezTo>
                    <a:pt x="2" y="71"/>
                    <a:pt x="2" y="71"/>
                    <a:pt x="2" y="71"/>
                  </a:cubicBezTo>
                  <a:cubicBezTo>
                    <a:pt x="2" y="73"/>
                    <a:pt x="3" y="75"/>
                    <a:pt x="3" y="77"/>
                  </a:cubicBezTo>
                  <a:cubicBezTo>
                    <a:pt x="3" y="77"/>
                    <a:pt x="3" y="78"/>
                    <a:pt x="3" y="79"/>
                  </a:cubicBezTo>
                  <a:cubicBezTo>
                    <a:pt x="4" y="82"/>
                    <a:pt x="4" y="85"/>
                    <a:pt x="4" y="88"/>
                  </a:cubicBezTo>
                  <a:cubicBezTo>
                    <a:pt x="4" y="89"/>
                    <a:pt x="4" y="90"/>
                    <a:pt x="4" y="91"/>
                  </a:cubicBezTo>
                  <a:cubicBezTo>
                    <a:pt x="4" y="94"/>
                    <a:pt x="5" y="97"/>
                    <a:pt x="6" y="100"/>
                  </a:cubicBezTo>
                  <a:cubicBezTo>
                    <a:pt x="6" y="101"/>
                    <a:pt x="7" y="101"/>
                    <a:pt x="7" y="102"/>
                  </a:cubicBezTo>
                  <a:cubicBezTo>
                    <a:pt x="6" y="102"/>
                    <a:pt x="6" y="103"/>
                    <a:pt x="5" y="104"/>
                  </a:cubicBezTo>
                  <a:cubicBezTo>
                    <a:pt x="3" y="107"/>
                    <a:pt x="3" y="113"/>
                    <a:pt x="6" y="116"/>
                  </a:cubicBezTo>
                  <a:cubicBezTo>
                    <a:pt x="8" y="118"/>
                    <a:pt x="11" y="118"/>
                    <a:pt x="13" y="118"/>
                  </a:cubicBezTo>
                  <a:cubicBezTo>
                    <a:pt x="14" y="118"/>
                    <a:pt x="15" y="118"/>
                    <a:pt x="15" y="119"/>
                  </a:cubicBezTo>
                  <a:cubicBezTo>
                    <a:pt x="16" y="119"/>
                    <a:pt x="16" y="120"/>
                    <a:pt x="16" y="121"/>
                  </a:cubicBezTo>
                  <a:cubicBezTo>
                    <a:pt x="16" y="121"/>
                    <a:pt x="16" y="121"/>
                    <a:pt x="15" y="121"/>
                  </a:cubicBezTo>
                  <a:cubicBezTo>
                    <a:pt x="15" y="121"/>
                    <a:pt x="14" y="121"/>
                    <a:pt x="14" y="121"/>
                  </a:cubicBezTo>
                  <a:cubicBezTo>
                    <a:pt x="11" y="121"/>
                    <a:pt x="10" y="122"/>
                    <a:pt x="8" y="123"/>
                  </a:cubicBezTo>
                  <a:cubicBezTo>
                    <a:pt x="4" y="127"/>
                    <a:pt x="4" y="132"/>
                    <a:pt x="4" y="135"/>
                  </a:cubicBezTo>
                  <a:cubicBezTo>
                    <a:pt x="4" y="135"/>
                    <a:pt x="4" y="135"/>
                    <a:pt x="4" y="136"/>
                  </a:cubicBezTo>
                  <a:cubicBezTo>
                    <a:pt x="4" y="137"/>
                    <a:pt x="4" y="138"/>
                    <a:pt x="4" y="140"/>
                  </a:cubicBezTo>
                  <a:cubicBezTo>
                    <a:pt x="5" y="143"/>
                    <a:pt x="10" y="147"/>
                    <a:pt x="13" y="147"/>
                  </a:cubicBezTo>
                  <a:cubicBezTo>
                    <a:pt x="13" y="147"/>
                    <a:pt x="14" y="147"/>
                    <a:pt x="14" y="147"/>
                  </a:cubicBezTo>
                  <a:cubicBezTo>
                    <a:pt x="14" y="147"/>
                    <a:pt x="14" y="147"/>
                    <a:pt x="15" y="147"/>
                  </a:cubicBezTo>
                  <a:cubicBezTo>
                    <a:pt x="15" y="147"/>
                    <a:pt x="15" y="148"/>
                    <a:pt x="15" y="148"/>
                  </a:cubicBezTo>
                  <a:cubicBezTo>
                    <a:pt x="15" y="152"/>
                    <a:pt x="13" y="157"/>
                    <a:pt x="11" y="161"/>
                  </a:cubicBezTo>
                  <a:cubicBezTo>
                    <a:pt x="10" y="162"/>
                    <a:pt x="9" y="163"/>
                    <a:pt x="9" y="164"/>
                  </a:cubicBezTo>
                  <a:cubicBezTo>
                    <a:pt x="6" y="170"/>
                    <a:pt x="5" y="179"/>
                    <a:pt x="9" y="185"/>
                  </a:cubicBezTo>
                  <a:cubicBezTo>
                    <a:pt x="10" y="187"/>
                    <a:pt x="13" y="190"/>
                    <a:pt x="19" y="190"/>
                  </a:cubicBezTo>
                  <a:cubicBezTo>
                    <a:pt x="19" y="190"/>
                    <a:pt x="20" y="190"/>
                    <a:pt x="21" y="190"/>
                  </a:cubicBezTo>
                  <a:cubicBezTo>
                    <a:pt x="26" y="190"/>
                    <a:pt x="29" y="186"/>
                    <a:pt x="32" y="182"/>
                  </a:cubicBezTo>
                  <a:cubicBezTo>
                    <a:pt x="32" y="182"/>
                    <a:pt x="33" y="181"/>
                    <a:pt x="33" y="181"/>
                  </a:cubicBezTo>
                  <a:cubicBezTo>
                    <a:pt x="36" y="177"/>
                    <a:pt x="39" y="175"/>
                    <a:pt x="43" y="173"/>
                  </a:cubicBezTo>
                  <a:cubicBezTo>
                    <a:pt x="46" y="172"/>
                    <a:pt x="48" y="171"/>
                    <a:pt x="52" y="169"/>
                  </a:cubicBezTo>
                  <a:cubicBezTo>
                    <a:pt x="54" y="169"/>
                    <a:pt x="57" y="168"/>
                    <a:pt x="59" y="167"/>
                  </a:cubicBezTo>
                  <a:cubicBezTo>
                    <a:pt x="62" y="166"/>
                    <a:pt x="65" y="165"/>
                    <a:pt x="68" y="164"/>
                  </a:cubicBezTo>
                  <a:cubicBezTo>
                    <a:pt x="73" y="163"/>
                    <a:pt x="78" y="161"/>
                    <a:pt x="81" y="156"/>
                  </a:cubicBezTo>
                  <a:cubicBezTo>
                    <a:pt x="82" y="155"/>
                    <a:pt x="82" y="153"/>
                    <a:pt x="83" y="152"/>
                  </a:cubicBezTo>
                  <a:cubicBezTo>
                    <a:pt x="83" y="152"/>
                    <a:pt x="83" y="151"/>
                    <a:pt x="84" y="151"/>
                  </a:cubicBezTo>
                  <a:cubicBezTo>
                    <a:pt x="84" y="150"/>
                    <a:pt x="84" y="150"/>
                    <a:pt x="84" y="150"/>
                  </a:cubicBezTo>
                  <a:cubicBezTo>
                    <a:pt x="85" y="148"/>
                    <a:pt x="85" y="148"/>
                    <a:pt x="86" y="148"/>
                  </a:cubicBezTo>
                  <a:cubicBezTo>
                    <a:pt x="86" y="147"/>
                    <a:pt x="87" y="147"/>
                    <a:pt x="87" y="147"/>
                  </a:cubicBezTo>
                  <a:cubicBezTo>
                    <a:pt x="88" y="147"/>
                    <a:pt x="89" y="147"/>
                    <a:pt x="89" y="146"/>
                  </a:cubicBezTo>
                  <a:cubicBezTo>
                    <a:pt x="91" y="145"/>
                    <a:pt x="92" y="144"/>
                    <a:pt x="92" y="144"/>
                  </a:cubicBezTo>
                  <a:cubicBezTo>
                    <a:pt x="92" y="143"/>
                    <a:pt x="93" y="143"/>
                    <a:pt x="93" y="143"/>
                  </a:cubicBezTo>
                  <a:cubicBezTo>
                    <a:pt x="93" y="143"/>
                    <a:pt x="93" y="144"/>
                    <a:pt x="93" y="144"/>
                  </a:cubicBezTo>
                  <a:cubicBezTo>
                    <a:pt x="93" y="145"/>
                    <a:pt x="93" y="145"/>
                    <a:pt x="93" y="145"/>
                  </a:cubicBezTo>
                  <a:cubicBezTo>
                    <a:pt x="93" y="146"/>
                    <a:pt x="93" y="149"/>
                    <a:pt x="96" y="150"/>
                  </a:cubicBezTo>
                  <a:cubicBezTo>
                    <a:pt x="96" y="151"/>
                    <a:pt x="97" y="151"/>
                    <a:pt x="98" y="151"/>
                  </a:cubicBezTo>
                  <a:cubicBezTo>
                    <a:pt x="99" y="151"/>
                    <a:pt x="99" y="151"/>
                    <a:pt x="100" y="151"/>
                  </a:cubicBezTo>
                  <a:cubicBezTo>
                    <a:pt x="100" y="151"/>
                    <a:pt x="100" y="151"/>
                    <a:pt x="100" y="151"/>
                  </a:cubicBezTo>
                  <a:cubicBezTo>
                    <a:pt x="104" y="151"/>
                    <a:pt x="108" y="149"/>
                    <a:pt x="110" y="146"/>
                  </a:cubicBezTo>
                  <a:cubicBezTo>
                    <a:pt x="110" y="145"/>
                    <a:pt x="110" y="145"/>
                    <a:pt x="110" y="145"/>
                  </a:cubicBezTo>
                  <a:cubicBezTo>
                    <a:pt x="111" y="146"/>
                    <a:pt x="111" y="146"/>
                    <a:pt x="111" y="146"/>
                  </a:cubicBezTo>
                  <a:cubicBezTo>
                    <a:pt x="112" y="147"/>
                    <a:pt x="113" y="147"/>
                    <a:pt x="113" y="147"/>
                  </a:cubicBezTo>
                  <a:cubicBezTo>
                    <a:pt x="113" y="148"/>
                    <a:pt x="113" y="149"/>
                    <a:pt x="111" y="151"/>
                  </a:cubicBezTo>
                  <a:cubicBezTo>
                    <a:pt x="110" y="153"/>
                    <a:pt x="109" y="155"/>
                    <a:pt x="107" y="157"/>
                  </a:cubicBezTo>
                  <a:cubicBezTo>
                    <a:pt x="107" y="158"/>
                    <a:pt x="106" y="158"/>
                    <a:pt x="105" y="159"/>
                  </a:cubicBezTo>
                  <a:cubicBezTo>
                    <a:pt x="104" y="162"/>
                    <a:pt x="104" y="163"/>
                    <a:pt x="104" y="165"/>
                  </a:cubicBezTo>
                  <a:cubicBezTo>
                    <a:pt x="105" y="166"/>
                    <a:pt x="105" y="166"/>
                    <a:pt x="105" y="166"/>
                  </a:cubicBezTo>
                  <a:cubicBezTo>
                    <a:pt x="105" y="166"/>
                    <a:pt x="105" y="166"/>
                    <a:pt x="105" y="167"/>
                  </a:cubicBezTo>
                  <a:cubicBezTo>
                    <a:pt x="105" y="167"/>
                    <a:pt x="105" y="168"/>
                    <a:pt x="105" y="169"/>
                  </a:cubicBezTo>
                  <a:cubicBezTo>
                    <a:pt x="105" y="171"/>
                    <a:pt x="107" y="172"/>
                    <a:pt x="110" y="172"/>
                  </a:cubicBezTo>
                  <a:cubicBezTo>
                    <a:pt x="112" y="172"/>
                    <a:pt x="114" y="172"/>
                    <a:pt x="115" y="171"/>
                  </a:cubicBezTo>
                  <a:cubicBezTo>
                    <a:pt x="116" y="170"/>
                    <a:pt x="117" y="169"/>
                    <a:pt x="118" y="168"/>
                  </a:cubicBezTo>
                  <a:cubicBezTo>
                    <a:pt x="118" y="167"/>
                    <a:pt x="119" y="167"/>
                    <a:pt x="119" y="166"/>
                  </a:cubicBezTo>
                  <a:cubicBezTo>
                    <a:pt x="120" y="166"/>
                    <a:pt x="121" y="166"/>
                    <a:pt x="121" y="166"/>
                  </a:cubicBezTo>
                  <a:cubicBezTo>
                    <a:pt x="123" y="166"/>
                    <a:pt x="125" y="165"/>
                    <a:pt x="126" y="164"/>
                  </a:cubicBezTo>
                  <a:cubicBezTo>
                    <a:pt x="127" y="162"/>
                    <a:pt x="128" y="161"/>
                    <a:pt x="128" y="160"/>
                  </a:cubicBezTo>
                  <a:cubicBezTo>
                    <a:pt x="128" y="159"/>
                    <a:pt x="128" y="159"/>
                    <a:pt x="128" y="159"/>
                  </a:cubicBezTo>
                  <a:cubicBezTo>
                    <a:pt x="128" y="158"/>
                    <a:pt x="129" y="157"/>
                    <a:pt x="129" y="156"/>
                  </a:cubicBezTo>
                  <a:cubicBezTo>
                    <a:pt x="129" y="155"/>
                    <a:pt x="129" y="155"/>
                    <a:pt x="129" y="155"/>
                  </a:cubicBezTo>
                  <a:cubicBezTo>
                    <a:pt x="129" y="154"/>
                    <a:pt x="129" y="153"/>
                    <a:pt x="130" y="152"/>
                  </a:cubicBezTo>
                  <a:cubicBezTo>
                    <a:pt x="130" y="150"/>
                    <a:pt x="129" y="149"/>
                    <a:pt x="129" y="147"/>
                  </a:cubicBezTo>
                  <a:cubicBezTo>
                    <a:pt x="129" y="147"/>
                    <a:pt x="128" y="147"/>
                    <a:pt x="128" y="146"/>
                  </a:cubicBezTo>
                  <a:cubicBezTo>
                    <a:pt x="127" y="142"/>
                    <a:pt x="127" y="138"/>
                    <a:pt x="129" y="135"/>
                  </a:cubicBezTo>
                  <a:cubicBezTo>
                    <a:pt x="130" y="134"/>
                    <a:pt x="131" y="133"/>
                    <a:pt x="131" y="132"/>
                  </a:cubicBezTo>
                  <a:cubicBezTo>
                    <a:pt x="133" y="130"/>
                    <a:pt x="135" y="127"/>
                    <a:pt x="135" y="122"/>
                  </a:cubicBezTo>
                  <a:cubicBezTo>
                    <a:pt x="135" y="121"/>
                    <a:pt x="135" y="120"/>
                    <a:pt x="135" y="118"/>
                  </a:cubicBezTo>
                  <a:cubicBezTo>
                    <a:pt x="134" y="117"/>
                    <a:pt x="134" y="116"/>
                    <a:pt x="134" y="115"/>
                  </a:cubicBezTo>
                  <a:cubicBezTo>
                    <a:pt x="134" y="115"/>
                    <a:pt x="134" y="115"/>
                    <a:pt x="134" y="115"/>
                  </a:cubicBezTo>
                  <a:cubicBezTo>
                    <a:pt x="142" y="116"/>
                    <a:pt x="145" y="130"/>
                    <a:pt x="145" y="137"/>
                  </a:cubicBezTo>
                  <a:cubicBezTo>
                    <a:pt x="145" y="141"/>
                    <a:pt x="147" y="148"/>
                    <a:pt x="152" y="148"/>
                  </a:cubicBezTo>
                  <a:cubicBezTo>
                    <a:pt x="154" y="148"/>
                    <a:pt x="156" y="146"/>
                    <a:pt x="158" y="143"/>
                  </a:cubicBezTo>
                  <a:cubicBezTo>
                    <a:pt x="159" y="141"/>
                    <a:pt x="159" y="140"/>
                    <a:pt x="160" y="138"/>
                  </a:cubicBezTo>
                  <a:cubicBezTo>
                    <a:pt x="160" y="138"/>
                    <a:pt x="160" y="138"/>
                    <a:pt x="160" y="138"/>
                  </a:cubicBezTo>
                  <a:cubicBezTo>
                    <a:pt x="160" y="139"/>
                    <a:pt x="161" y="140"/>
                    <a:pt x="161" y="140"/>
                  </a:cubicBezTo>
                  <a:cubicBezTo>
                    <a:pt x="162" y="140"/>
                    <a:pt x="162" y="141"/>
                    <a:pt x="162" y="141"/>
                  </a:cubicBezTo>
                  <a:cubicBezTo>
                    <a:pt x="162" y="142"/>
                    <a:pt x="162" y="142"/>
                    <a:pt x="162" y="143"/>
                  </a:cubicBezTo>
                  <a:cubicBezTo>
                    <a:pt x="163" y="145"/>
                    <a:pt x="166" y="147"/>
                    <a:pt x="168" y="147"/>
                  </a:cubicBezTo>
                  <a:cubicBezTo>
                    <a:pt x="170" y="147"/>
                    <a:pt x="172" y="147"/>
                    <a:pt x="172" y="145"/>
                  </a:cubicBezTo>
                  <a:cubicBezTo>
                    <a:pt x="173" y="144"/>
                    <a:pt x="173" y="143"/>
                    <a:pt x="173" y="142"/>
                  </a:cubicBezTo>
                  <a:cubicBezTo>
                    <a:pt x="174" y="141"/>
                    <a:pt x="174" y="141"/>
                    <a:pt x="174" y="140"/>
                  </a:cubicBezTo>
                  <a:cubicBezTo>
                    <a:pt x="175" y="140"/>
                    <a:pt x="176" y="140"/>
                    <a:pt x="176" y="140"/>
                  </a:cubicBezTo>
                  <a:cubicBezTo>
                    <a:pt x="178" y="139"/>
                    <a:pt x="180" y="138"/>
                    <a:pt x="181" y="137"/>
                  </a:cubicBezTo>
                  <a:cubicBezTo>
                    <a:pt x="184" y="133"/>
                    <a:pt x="182" y="130"/>
                    <a:pt x="181" y="128"/>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8" name="Freeform 60"/>
            <p:cNvSpPr>
              <a:spLocks noEditPoints="1"/>
            </p:cNvSpPr>
            <p:nvPr/>
          </p:nvSpPr>
          <p:spPr bwMode="auto">
            <a:xfrm>
              <a:off x="2915539" y="2508825"/>
              <a:ext cx="1147827" cy="1475429"/>
            </a:xfrm>
            <a:custGeom>
              <a:avLst/>
              <a:gdLst>
                <a:gd name="T0" fmla="*/ 309 w 317"/>
                <a:gd name="T1" fmla="*/ 141 h 448"/>
                <a:gd name="T2" fmla="*/ 303 w 317"/>
                <a:gd name="T3" fmla="*/ 138 h 448"/>
                <a:gd name="T4" fmla="*/ 291 w 317"/>
                <a:gd name="T5" fmla="*/ 135 h 448"/>
                <a:gd name="T6" fmla="*/ 282 w 317"/>
                <a:gd name="T7" fmla="*/ 129 h 448"/>
                <a:gd name="T8" fmla="*/ 261 w 317"/>
                <a:gd name="T9" fmla="*/ 129 h 448"/>
                <a:gd name="T10" fmla="*/ 240 w 317"/>
                <a:gd name="T11" fmla="*/ 136 h 448"/>
                <a:gd name="T12" fmla="*/ 241 w 317"/>
                <a:gd name="T13" fmla="*/ 131 h 448"/>
                <a:gd name="T14" fmla="*/ 240 w 317"/>
                <a:gd name="T15" fmla="*/ 107 h 448"/>
                <a:gd name="T16" fmla="*/ 239 w 317"/>
                <a:gd name="T17" fmla="*/ 104 h 448"/>
                <a:gd name="T18" fmla="*/ 237 w 317"/>
                <a:gd name="T19" fmla="*/ 93 h 448"/>
                <a:gd name="T20" fmla="*/ 234 w 317"/>
                <a:gd name="T21" fmla="*/ 84 h 448"/>
                <a:gd name="T22" fmla="*/ 234 w 317"/>
                <a:gd name="T23" fmla="*/ 76 h 448"/>
                <a:gd name="T24" fmla="*/ 225 w 317"/>
                <a:gd name="T25" fmla="*/ 66 h 448"/>
                <a:gd name="T26" fmla="*/ 216 w 317"/>
                <a:gd name="T27" fmla="*/ 67 h 448"/>
                <a:gd name="T28" fmla="*/ 203 w 317"/>
                <a:gd name="T29" fmla="*/ 63 h 448"/>
                <a:gd name="T30" fmla="*/ 201 w 317"/>
                <a:gd name="T31" fmla="*/ 52 h 448"/>
                <a:gd name="T32" fmla="*/ 204 w 317"/>
                <a:gd name="T33" fmla="*/ 28 h 448"/>
                <a:gd name="T34" fmla="*/ 64 w 317"/>
                <a:gd name="T35" fmla="*/ 0 h 448"/>
                <a:gd name="T36" fmla="*/ 51 w 317"/>
                <a:gd name="T37" fmla="*/ 86 h 448"/>
                <a:gd name="T38" fmla="*/ 50 w 317"/>
                <a:gd name="T39" fmla="*/ 89 h 448"/>
                <a:gd name="T40" fmla="*/ 0 w 317"/>
                <a:gd name="T41" fmla="*/ 426 h 448"/>
                <a:gd name="T42" fmla="*/ 101 w 317"/>
                <a:gd name="T43" fmla="*/ 442 h 448"/>
                <a:gd name="T44" fmla="*/ 136 w 317"/>
                <a:gd name="T45" fmla="*/ 447 h 448"/>
                <a:gd name="T46" fmla="*/ 156 w 317"/>
                <a:gd name="T47" fmla="*/ 447 h 448"/>
                <a:gd name="T48" fmla="*/ 315 w 317"/>
                <a:gd name="T49" fmla="*/ 147 h 448"/>
                <a:gd name="T50" fmla="*/ 132 w 317"/>
                <a:gd name="T51" fmla="*/ 369 h 448"/>
                <a:gd name="T52" fmla="*/ 121 w 317"/>
                <a:gd name="T53" fmla="*/ 382 h 448"/>
                <a:gd name="T54" fmla="*/ 123 w 317"/>
                <a:gd name="T55" fmla="*/ 364 h 448"/>
                <a:gd name="T56" fmla="*/ 124 w 317"/>
                <a:gd name="T57" fmla="*/ 355 h 448"/>
                <a:gd name="T58" fmla="*/ 126 w 317"/>
                <a:gd name="T59" fmla="*/ 349 h 448"/>
                <a:gd name="T60" fmla="*/ 131 w 317"/>
                <a:gd name="T61" fmla="*/ 351 h 448"/>
                <a:gd name="T62" fmla="*/ 133 w 317"/>
                <a:gd name="T63" fmla="*/ 360 h 448"/>
                <a:gd name="T64" fmla="*/ 62 w 317"/>
                <a:gd name="T65" fmla="*/ 245 h 448"/>
                <a:gd name="T66" fmla="*/ 58 w 317"/>
                <a:gd name="T67" fmla="*/ 247 h 448"/>
                <a:gd name="T68" fmla="*/ 58 w 317"/>
                <a:gd name="T69" fmla="*/ 238 h 448"/>
                <a:gd name="T70" fmla="*/ 64 w 317"/>
                <a:gd name="T71" fmla="*/ 244 h 448"/>
                <a:gd name="T72" fmla="*/ 58 w 317"/>
                <a:gd name="T73" fmla="*/ 257 h 448"/>
                <a:gd name="T74" fmla="*/ 60 w 317"/>
                <a:gd name="T75" fmla="*/ 267 h 448"/>
                <a:gd name="T76" fmla="*/ 64 w 317"/>
                <a:gd name="T77" fmla="*/ 270 h 448"/>
                <a:gd name="T78" fmla="*/ 50 w 317"/>
                <a:gd name="T79" fmla="*/ 261 h 448"/>
                <a:gd name="T80" fmla="*/ 49 w 317"/>
                <a:gd name="T81" fmla="*/ 255 h 448"/>
                <a:gd name="T82" fmla="*/ 98 w 317"/>
                <a:gd name="T83" fmla="*/ 306 h 448"/>
                <a:gd name="T84" fmla="*/ 86 w 317"/>
                <a:gd name="T85" fmla="*/ 284 h 448"/>
                <a:gd name="T86" fmla="*/ 90 w 317"/>
                <a:gd name="T87" fmla="*/ 284 h 448"/>
                <a:gd name="T88" fmla="*/ 96 w 317"/>
                <a:gd name="T89" fmla="*/ 274 h 448"/>
                <a:gd name="T90" fmla="*/ 85 w 317"/>
                <a:gd name="T91" fmla="*/ 273 h 448"/>
                <a:gd name="T92" fmla="*/ 82 w 317"/>
                <a:gd name="T93" fmla="*/ 267 h 448"/>
                <a:gd name="T94" fmla="*/ 93 w 317"/>
                <a:gd name="T95" fmla="*/ 249 h 448"/>
                <a:gd name="T96" fmla="*/ 119 w 317"/>
                <a:gd name="T97" fmla="*/ 305 h 448"/>
                <a:gd name="T98" fmla="*/ 124 w 317"/>
                <a:gd name="T99" fmla="*/ 325 h 448"/>
                <a:gd name="T100" fmla="*/ 121 w 317"/>
                <a:gd name="T101" fmla="*/ 333 h 448"/>
                <a:gd name="T102" fmla="*/ 108 w 317"/>
                <a:gd name="T103" fmla="*/ 314 h 448"/>
                <a:gd name="T104" fmla="*/ 98 w 317"/>
                <a:gd name="T105" fmla="*/ 30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17" h="448">
                  <a:moveTo>
                    <a:pt x="313" y="142"/>
                  </a:moveTo>
                  <a:cubicBezTo>
                    <a:pt x="313" y="141"/>
                    <a:pt x="313" y="141"/>
                    <a:pt x="312" y="141"/>
                  </a:cubicBezTo>
                  <a:cubicBezTo>
                    <a:pt x="311" y="141"/>
                    <a:pt x="310" y="141"/>
                    <a:pt x="309" y="141"/>
                  </a:cubicBezTo>
                  <a:cubicBezTo>
                    <a:pt x="309" y="141"/>
                    <a:pt x="308" y="141"/>
                    <a:pt x="308" y="140"/>
                  </a:cubicBezTo>
                  <a:cubicBezTo>
                    <a:pt x="306" y="140"/>
                    <a:pt x="305" y="139"/>
                    <a:pt x="304" y="139"/>
                  </a:cubicBezTo>
                  <a:cubicBezTo>
                    <a:pt x="303" y="138"/>
                    <a:pt x="303" y="138"/>
                    <a:pt x="303" y="138"/>
                  </a:cubicBezTo>
                  <a:cubicBezTo>
                    <a:pt x="301" y="137"/>
                    <a:pt x="299" y="136"/>
                    <a:pt x="297" y="136"/>
                  </a:cubicBezTo>
                  <a:cubicBezTo>
                    <a:pt x="296" y="136"/>
                    <a:pt x="295" y="136"/>
                    <a:pt x="294" y="136"/>
                  </a:cubicBezTo>
                  <a:cubicBezTo>
                    <a:pt x="292" y="136"/>
                    <a:pt x="292" y="136"/>
                    <a:pt x="291" y="135"/>
                  </a:cubicBezTo>
                  <a:cubicBezTo>
                    <a:pt x="291" y="135"/>
                    <a:pt x="290" y="134"/>
                    <a:pt x="290" y="134"/>
                  </a:cubicBezTo>
                  <a:cubicBezTo>
                    <a:pt x="289" y="133"/>
                    <a:pt x="288" y="132"/>
                    <a:pt x="286" y="131"/>
                  </a:cubicBezTo>
                  <a:cubicBezTo>
                    <a:pt x="285" y="130"/>
                    <a:pt x="284" y="130"/>
                    <a:pt x="282" y="129"/>
                  </a:cubicBezTo>
                  <a:cubicBezTo>
                    <a:pt x="281" y="129"/>
                    <a:pt x="280" y="128"/>
                    <a:pt x="279" y="128"/>
                  </a:cubicBezTo>
                  <a:cubicBezTo>
                    <a:pt x="277" y="127"/>
                    <a:pt x="274" y="127"/>
                    <a:pt x="272" y="127"/>
                  </a:cubicBezTo>
                  <a:cubicBezTo>
                    <a:pt x="268" y="127"/>
                    <a:pt x="265" y="127"/>
                    <a:pt x="261" y="129"/>
                  </a:cubicBezTo>
                  <a:cubicBezTo>
                    <a:pt x="260" y="129"/>
                    <a:pt x="258" y="130"/>
                    <a:pt x="256" y="131"/>
                  </a:cubicBezTo>
                  <a:cubicBezTo>
                    <a:pt x="251" y="134"/>
                    <a:pt x="245" y="137"/>
                    <a:pt x="242" y="137"/>
                  </a:cubicBezTo>
                  <a:cubicBezTo>
                    <a:pt x="241" y="137"/>
                    <a:pt x="240" y="137"/>
                    <a:pt x="240" y="136"/>
                  </a:cubicBezTo>
                  <a:cubicBezTo>
                    <a:pt x="239" y="136"/>
                    <a:pt x="239" y="136"/>
                    <a:pt x="239" y="136"/>
                  </a:cubicBezTo>
                  <a:cubicBezTo>
                    <a:pt x="239" y="136"/>
                    <a:pt x="240" y="134"/>
                    <a:pt x="240" y="133"/>
                  </a:cubicBezTo>
                  <a:cubicBezTo>
                    <a:pt x="241" y="132"/>
                    <a:pt x="241" y="132"/>
                    <a:pt x="241" y="131"/>
                  </a:cubicBezTo>
                  <a:cubicBezTo>
                    <a:pt x="244" y="126"/>
                    <a:pt x="244" y="122"/>
                    <a:pt x="243" y="117"/>
                  </a:cubicBezTo>
                  <a:cubicBezTo>
                    <a:pt x="243" y="114"/>
                    <a:pt x="242" y="111"/>
                    <a:pt x="240" y="108"/>
                  </a:cubicBezTo>
                  <a:cubicBezTo>
                    <a:pt x="240" y="108"/>
                    <a:pt x="240" y="108"/>
                    <a:pt x="240" y="107"/>
                  </a:cubicBezTo>
                  <a:cubicBezTo>
                    <a:pt x="239" y="107"/>
                    <a:pt x="239" y="107"/>
                    <a:pt x="239" y="107"/>
                  </a:cubicBezTo>
                  <a:cubicBezTo>
                    <a:pt x="239" y="107"/>
                    <a:pt x="239" y="106"/>
                    <a:pt x="239" y="105"/>
                  </a:cubicBezTo>
                  <a:cubicBezTo>
                    <a:pt x="239" y="105"/>
                    <a:pt x="239" y="104"/>
                    <a:pt x="239" y="104"/>
                  </a:cubicBezTo>
                  <a:cubicBezTo>
                    <a:pt x="239" y="103"/>
                    <a:pt x="239" y="102"/>
                    <a:pt x="239" y="102"/>
                  </a:cubicBezTo>
                  <a:cubicBezTo>
                    <a:pt x="238" y="100"/>
                    <a:pt x="238" y="99"/>
                    <a:pt x="238" y="97"/>
                  </a:cubicBezTo>
                  <a:cubicBezTo>
                    <a:pt x="237" y="96"/>
                    <a:pt x="237" y="95"/>
                    <a:pt x="237" y="93"/>
                  </a:cubicBezTo>
                  <a:cubicBezTo>
                    <a:pt x="237" y="92"/>
                    <a:pt x="236" y="91"/>
                    <a:pt x="236" y="90"/>
                  </a:cubicBezTo>
                  <a:cubicBezTo>
                    <a:pt x="236" y="89"/>
                    <a:pt x="236" y="88"/>
                    <a:pt x="235" y="87"/>
                  </a:cubicBezTo>
                  <a:cubicBezTo>
                    <a:pt x="235" y="86"/>
                    <a:pt x="234" y="85"/>
                    <a:pt x="234" y="84"/>
                  </a:cubicBezTo>
                  <a:cubicBezTo>
                    <a:pt x="234" y="83"/>
                    <a:pt x="234" y="81"/>
                    <a:pt x="234" y="80"/>
                  </a:cubicBezTo>
                  <a:cubicBezTo>
                    <a:pt x="234" y="79"/>
                    <a:pt x="234" y="78"/>
                    <a:pt x="234" y="77"/>
                  </a:cubicBezTo>
                  <a:cubicBezTo>
                    <a:pt x="234" y="76"/>
                    <a:pt x="234" y="76"/>
                    <a:pt x="234" y="76"/>
                  </a:cubicBezTo>
                  <a:cubicBezTo>
                    <a:pt x="234" y="74"/>
                    <a:pt x="234" y="72"/>
                    <a:pt x="233" y="70"/>
                  </a:cubicBezTo>
                  <a:cubicBezTo>
                    <a:pt x="231" y="68"/>
                    <a:pt x="229" y="66"/>
                    <a:pt x="226" y="66"/>
                  </a:cubicBezTo>
                  <a:cubicBezTo>
                    <a:pt x="225" y="66"/>
                    <a:pt x="225" y="66"/>
                    <a:pt x="225" y="66"/>
                  </a:cubicBezTo>
                  <a:cubicBezTo>
                    <a:pt x="224" y="66"/>
                    <a:pt x="223" y="66"/>
                    <a:pt x="222" y="66"/>
                  </a:cubicBezTo>
                  <a:cubicBezTo>
                    <a:pt x="222" y="66"/>
                    <a:pt x="221" y="66"/>
                    <a:pt x="220" y="66"/>
                  </a:cubicBezTo>
                  <a:cubicBezTo>
                    <a:pt x="219" y="66"/>
                    <a:pt x="217" y="66"/>
                    <a:pt x="216" y="67"/>
                  </a:cubicBezTo>
                  <a:cubicBezTo>
                    <a:pt x="214" y="67"/>
                    <a:pt x="212" y="67"/>
                    <a:pt x="211" y="67"/>
                  </a:cubicBezTo>
                  <a:cubicBezTo>
                    <a:pt x="210" y="67"/>
                    <a:pt x="209" y="67"/>
                    <a:pt x="208" y="67"/>
                  </a:cubicBezTo>
                  <a:cubicBezTo>
                    <a:pt x="206" y="66"/>
                    <a:pt x="204" y="65"/>
                    <a:pt x="203" y="63"/>
                  </a:cubicBezTo>
                  <a:cubicBezTo>
                    <a:pt x="202" y="63"/>
                    <a:pt x="202" y="62"/>
                    <a:pt x="202" y="61"/>
                  </a:cubicBezTo>
                  <a:cubicBezTo>
                    <a:pt x="202" y="60"/>
                    <a:pt x="202" y="60"/>
                    <a:pt x="202" y="59"/>
                  </a:cubicBezTo>
                  <a:cubicBezTo>
                    <a:pt x="201" y="57"/>
                    <a:pt x="201" y="54"/>
                    <a:pt x="201" y="52"/>
                  </a:cubicBezTo>
                  <a:cubicBezTo>
                    <a:pt x="202" y="51"/>
                    <a:pt x="202" y="50"/>
                    <a:pt x="202" y="49"/>
                  </a:cubicBezTo>
                  <a:cubicBezTo>
                    <a:pt x="203" y="47"/>
                    <a:pt x="203" y="45"/>
                    <a:pt x="203" y="43"/>
                  </a:cubicBezTo>
                  <a:cubicBezTo>
                    <a:pt x="204" y="38"/>
                    <a:pt x="204" y="33"/>
                    <a:pt x="204" y="28"/>
                  </a:cubicBezTo>
                  <a:cubicBezTo>
                    <a:pt x="204" y="26"/>
                    <a:pt x="204" y="23"/>
                    <a:pt x="204" y="21"/>
                  </a:cubicBezTo>
                  <a:cubicBezTo>
                    <a:pt x="204" y="19"/>
                    <a:pt x="204" y="19"/>
                    <a:pt x="204" y="19"/>
                  </a:cubicBezTo>
                  <a:cubicBezTo>
                    <a:pt x="64" y="0"/>
                    <a:pt x="64" y="0"/>
                    <a:pt x="64" y="0"/>
                  </a:cubicBezTo>
                  <a:cubicBezTo>
                    <a:pt x="64" y="3"/>
                    <a:pt x="64" y="3"/>
                    <a:pt x="64" y="3"/>
                  </a:cubicBezTo>
                  <a:cubicBezTo>
                    <a:pt x="60" y="28"/>
                    <a:pt x="56" y="55"/>
                    <a:pt x="51" y="82"/>
                  </a:cubicBezTo>
                  <a:cubicBezTo>
                    <a:pt x="51" y="86"/>
                    <a:pt x="51" y="86"/>
                    <a:pt x="51" y="86"/>
                  </a:cubicBezTo>
                  <a:cubicBezTo>
                    <a:pt x="53" y="86"/>
                    <a:pt x="53" y="86"/>
                    <a:pt x="53" y="86"/>
                  </a:cubicBezTo>
                  <a:cubicBezTo>
                    <a:pt x="52" y="87"/>
                    <a:pt x="52" y="87"/>
                    <a:pt x="51" y="88"/>
                  </a:cubicBezTo>
                  <a:cubicBezTo>
                    <a:pt x="50" y="89"/>
                    <a:pt x="50" y="89"/>
                    <a:pt x="50" y="89"/>
                  </a:cubicBezTo>
                  <a:cubicBezTo>
                    <a:pt x="50" y="90"/>
                    <a:pt x="50" y="90"/>
                    <a:pt x="50" y="90"/>
                  </a:cubicBezTo>
                  <a:cubicBezTo>
                    <a:pt x="31" y="213"/>
                    <a:pt x="10" y="357"/>
                    <a:pt x="1" y="423"/>
                  </a:cubicBezTo>
                  <a:cubicBezTo>
                    <a:pt x="0" y="426"/>
                    <a:pt x="0" y="426"/>
                    <a:pt x="0" y="426"/>
                  </a:cubicBezTo>
                  <a:cubicBezTo>
                    <a:pt x="3" y="426"/>
                    <a:pt x="3" y="426"/>
                    <a:pt x="3" y="426"/>
                  </a:cubicBezTo>
                  <a:cubicBezTo>
                    <a:pt x="36" y="432"/>
                    <a:pt x="68" y="437"/>
                    <a:pt x="100" y="442"/>
                  </a:cubicBezTo>
                  <a:cubicBezTo>
                    <a:pt x="101" y="442"/>
                    <a:pt x="101" y="442"/>
                    <a:pt x="101" y="442"/>
                  </a:cubicBezTo>
                  <a:cubicBezTo>
                    <a:pt x="104" y="442"/>
                    <a:pt x="107" y="443"/>
                    <a:pt x="111" y="443"/>
                  </a:cubicBezTo>
                  <a:cubicBezTo>
                    <a:pt x="118" y="445"/>
                    <a:pt x="125" y="446"/>
                    <a:pt x="133" y="447"/>
                  </a:cubicBezTo>
                  <a:cubicBezTo>
                    <a:pt x="134" y="447"/>
                    <a:pt x="135" y="447"/>
                    <a:pt x="136" y="447"/>
                  </a:cubicBezTo>
                  <a:cubicBezTo>
                    <a:pt x="139" y="447"/>
                    <a:pt x="144" y="448"/>
                    <a:pt x="148" y="448"/>
                  </a:cubicBezTo>
                  <a:cubicBezTo>
                    <a:pt x="148" y="448"/>
                    <a:pt x="148" y="448"/>
                    <a:pt x="148" y="448"/>
                  </a:cubicBezTo>
                  <a:cubicBezTo>
                    <a:pt x="151" y="448"/>
                    <a:pt x="154" y="447"/>
                    <a:pt x="156" y="447"/>
                  </a:cubicBezTo>
                  <a:cubicBezTo>
                    <a:pt x="158" y="446"/>
                    <a:pt x="158" y="446"/>
                    <a:pt x="158" y="446"/>
                  </a:cubicBezTo>
                  <a:cubicBezTo>
                    <a:pt x="170" y="296"/>
                    <a:pt x="170" y="296"/>
                    <a:pt x="170" y="296"/>
                  </a:cubicBezTo>
                  <a:cubicBezTo>
                    <a:pt x="192" y="282"/>
                    <a:pt x="286" y="178"/>
                    <a:pt x="315" y="147"/>
                  </a:cubicBezTo>
                  <a:cubicBezTo>
                    <a:pt x="317" y="143"/>
                    <a:pt x="317" y="143"/>
                    <a:pt x="317" y="143"/>
                  </a:cubicBezTo>
                  <a:lnTo>
                    <a:pt x="313" y="142"/>
                  </a:lnTo>
                  <a:close/>
                  <a:moveTo>
                    <a:pt x="132" y="369"/>
                  </a:moveTo>
                  <a:cubicBezTo>
                    <a:pt x="132" y="371"/>
                    <a:pt x="132" y="373"/>
                    <a:pt x="131" y="375"/>
                  </a:cubicBezTo>
                  <a:cubicBezTo>
                    <a:pt x="129" y="379"/>
                    <a:pt x="125" y="383"/>
                    <a:pt x="123" y="383"/>
                  </a:cubicBezTo>
                  <a:cubicBezTo>
                    <a:pt x="123" y="383"/>
                    <a:pt x="122" y="383"/>
                    <a:pt x="121" y="382"/>
                  </a:cubicBezTo>
                  <a:cubicBezTo>
                    <a:pt x="120" y="380"/>
                    <a:pt x="121" y="378"/>
                    <a:pt x="122" y="375"/>
                  </a:cubicBezTo>
                  <a:cubicBezTo>
                    <a:pt x="123" y="372"/>
                    <a:pt x="123" y="370"/>
                    <a:pt x="123" y="368"/>
                  </a:cubicBezTo>
                  <a:cubicBezTo>
                    <a:pt x="123" y="366"/>
                    <a:pt x="123" y="365"/>
                    <a:pt x="123" y="364"/>
                  </a:cubicBezTo>
                  <a:cubicBezTo>
                    <a:pt x="123" y="364"/>
                    <a:pt x="124" y="364"/>
                    <a:pt x="124" y="363"/>
                  </a:cubicBezTo>
                  <a:cubicBezTo>
                    <a:pt x="124" y="362"/>
                    <a:pt x="125" y="361"/>
                    <a:pt x="125" y="359"/>
                  </a:cubicBezTo>
                  <a:cubicBezTo>
                    <a:pt x="125" y="358"/>
                    <a:pt x="125" y="356"/>
                    <a:pt x="124" y="355"/>
                  </a:cubicBezTo>
                  <a:cubicBezTo>
                    <a:pt x="124" y="355"/>
                    <a:pt x="124" y="354"/>
                    <a:pt x="123" y="353"/>
                  </a:cubicBezTo>
                  <a:cubicBezTo>
                    <a:pt x="123" y="353"/>
                    <a:pt x="124" y="352"/>
                    <a:pt x="125" y="350"/>
                  </a:cubicBezTo>
                  <a:cubicBezTo>
                    <a:pt x="126" y="349"/>
                    <a:pt x="126" y="349"/>
                    <a:pt x="126" y="349"/>
                  </a:cubicBezTo>
                  <a:cubicBezTo>
                    <a:pt x="127" y="347"/>
                    <a:pt x="128" y="346"/>
                    <a:pt x="129" y="345"/>
                  </a:cubicBezTo>
                  <a:cubicBezTo>
                    <a:pt x="130" y="346"/>
                    <a:pt x="130" y="347"/>
                    <a:pt x="130" y="347"/>
                  </a:cubicBezTo>
                  <a:cubicBezTo>
                    <a:pt x="130" y="348"/>
                    <a:pt x="131" y="350"/>
                    <a:pt x="131" y="351"/>
                  </a:cubicBezTo>
                  <a:cubicBezTo>
                    <a:pt x="132" y="351"/>
                    <a:pt x="132" y="352"/>
                    <a:pt x="132" y="353"/>
                  </a:cubicBezTo>
                  <a:cubicBezTo>
                    <a:pt x="134" y="355"/>
                    <a:pt x="134" y="356"/>
                    <a:pt x="134" y="357"/>
                  </a:cubicBezTo>
                  <a:cubicBezTo>
                    <a:pt x="134" y="358"/>
                    <a:pt x="133" y="359"/>
                    <a:pt x="133" y="360"/>
                  </a:cubicBezTo>
                  <a:cubicBezTo>
                    <a:pt x="133" y="362"/>
                    <a:pt x="132" y="364"/>
                    <a:pt x="132" y="367"/>
                  </a:cubicBezTo>
                  <a:cubicBezTo>
                    <a:pt x="132" y="367"/>
                    <a:pt x="132" y="368"/>
                    <a:pt x="132" y="369"/>
                  </a:cubicBezTo>
                  <a:close/>
                  <a:moveTo>
                    <a:pt x="62" y="245"/>
                  </a:moveTo>
                  <a:cubicBezTo>
                    <a:pt x="61" y="246"/>
                    <a:pt x="59" y="246"/>
                    <a:pt x="58" y="248"/>
                  </a:cubicBezTo>
                  <a:cubicBezTo>
                    <a:pt x="57" y="248"/>
                    <a:pt x="57" y="249"/>
                    <a:pt x="57" y="249"/>
                  </a:cubicBezTo>
                  <a:cubicBezTo>
                    <a:pt x="57" y="248"/>
                    <a:pt x="58" y="248"/>
                    <a:pt x="58" y="247"/>
                  </a:cubicBezTo>
                  <a:cubicBezTo>
                    <a:pt x="59" y="245"/>
                    <a:pt x="58" y="242"/>
                    <a:pt x="58" y="241"/>
                  </a:cubicBezTo>
                  <a:cubicBezTo>
                    <a:pt x="57" y="240"/>
                    <a:pt x="57" y="239"/>
                    <a:pt x="57" y="239"/>
                  </a:cubicBezTo>
                  <a:cubicBezTo>
                    <a:pt x="58" y="239"/>
                    <a:pt x="58" y="238"/>
                    <a:pt x="58" y="238"/>
                  </a:cubicBezTo>
                  <a:cubicBezTo>
                    <a:pt x="58" y="239"/>
                    <a:pt x="58" y="241"/>
                    <a:pt x="59" y="242"/>
                  </a:cubicBezTo>
                  <a:cubicBezTo>
                    <a:pt x="60" y="244"/>
                    <a:pt x="62" y="244"/>
                    <a:pt x="64" y="244"/>
                  </a:cubicBezTo>
                  <a:cubicBezTo>
                    <a:pt x="64" y="244"/>
                    <a:pt x="64" y="244"/>
                    <a:pt x="64" y="244"/>
                  </a:cubicBezTo>
                  <a:cubicBezTo>
                    <a:pt x="64" y="244"/>
                    <a:pt x="63" y="245"/>
                    <a:pt x="62" y="245"/>
                  </a:cubicBezTo>
                  <a:close/>
                  <a:moveTo>
                    <a:pt x="57" y="249"/>
                  </a:moveTo>
                  <a:cubicBezTo>
                    <a:pt x="55" y="253"/>
                    <a:pt x="57" y="255"/>
                    <a:pt x="58" y="257"/>
                  </a:cubicBezTo>
                  <a:cubicBezTo>
                    <a:pt x="58" y="257"/>
                    <a:pt x="59" y="258"/>
                    <a:pt x="59" y="258"/>
                  </a:cubicBezTo>
                  <a:cubicBezTo>
                    <a:pt x="59" y="258"/>
                    <a:pt x="59" y="259"/>
                    <a:pt x="59" y="260"/>
                  </a:cubicBezTo>
                  <a:cubicBezTo>
                    <a:pt x="59" y="262"/>
                    <a:pt x="58" y="265"/>
                    <a:pt x="60" y="267"/>
                  </a:cubicBezTo>
                  <a:cubicBezTo>
                    <a:pt x="62" y="269"/>
                    <a:pt x="65" y="269"/>
                    <a:pt x="66" y="269"/>
                  </a:cubicBezTo>
                  <a:cubicBezTo>
                    <a:pt x="66" y="269"/>
                    <a:pt x="67" y="269"/>
                    <a:pt x="67" y="269"/>
                  </a:cubicBezTo>
                  <a:cubicBezTo>
                    <a:pt x="66" y="269"/>
                    <a:pt x="65" y="270"/>
                    <a:pt x="64" y="270"/>
                  </a:cubicBezTo>
                  <a:cubicBezTo>
                    <a:pt x="63" y="270"/>
                    <a:pt x="63" y="270"/>
                    <a:pt x="62" y="269"/>
                  </a:cubicBezTo>
                  <a:cubicBezTo>
                    <a:pt x="59" y="268"/>
                    <a:pt x="55" y="265"/>
                    <a:pt x="52" y="262"/>
                  </a:cubicBezTo>
                  <a:cubicBezTo>
                    <a:pt x="52" y="262"/>
                    <a:pt x="51" y="261"/>
                    <a:pt x="50" y="261"/>
                  </a:cubicBezTo>
                  <a:cubicBezTo>
                    <a:pt x="48" y="259"/>
                    <a:pt x="46" y="257"/>
                    <a:pt x="44" y="254"/>
                  </a:cubicBezTo>
                  <a:cubicBezTo>
                    <a:pt x="46" y="255"/>
                    <a:pt x="47" y="255"/>
                    <a:pt x="48" y="255"/>
                  </a:cubicBezTo>
                  <a:cubicBezTo>
                    <a:pt x="49" y="255"/>
                    <a:pt x="49" y="255"/>
                    <a:pt x="49" y="255"/>
                  </a:cubicBezTo>
                  <a:cubicBezTo>
                    <a:pt x="49" y="255"/>
                    <a:pt x="49" y="255"/>
                    <a:pt x="49" y="255"/>
                  </a:cubicBezTo>
                  <a:cubicBezTo>
                    <a:pt x="52" y="254"/>
                    <a:pt x="55" y="252"/>
                    <a:pt x="57" y="249"/>
                  </a:cubicBezTo>
                  <a:close/>
                  <a:moveTo>
                    <a:pt x="98" y="306"/>
                  </a:moveTo>
                  <a:cubicBezTo>
                    <a:pt x="97" y="304"/>
                    <a:pt x="96" y="303"/>
                    <a:pt x="95" y="301"/>
                  </a:cubicBezTo>
                  <a:cubicBezTo>
                    <a:pt x="93" y="297"/>
                    <a:pt x="91" y="293"/>
                    <a:pt x="88" y="289"/>
                  </a:cubicBezTo>
                  <a:cubicBezTo>
                    <a:pt x="86" y="286"/>
                    <a:pt x="86" y="284"/>
                    <a:pt x="86" y="284"/>
                  </a:cubicBezTo>
                  <a:cubicBezTo>
                    <a:pt x="86" y="284"/>
                    <a:pt x="87" y="283"/>
                    <a:pt x="87" y="283"/>
                  </a:cubicBezTo>
                  <a:cubicBezTo>
                    <a:pt x="88" y="283"/>
                    <a:pt x="88" y="284"/>
                    <a:pt x="89" y="284"/>
                  </a:cubicBezTo>
                  <a:cubicBezTo>
                    <a:pt x="89" y="284"/>
                    <a:pt x="90" y="284"/>
                    <a:pt x="90" y="284"/>
                  </a:cubicBezTo>
                  <a:cubicBezTo>
                    <a:pt x="91" y="284"/>
                    <a:pt x="93" y="284"/>
                    <a:pt x="94" y="282"/>
                  </a:cubicBezTo>
                  <a:cubicBezTo>
                    <a:pt x="96" y="280"/>
                    <a:pt x="96" y="278"/>
                    <a:pt x="96" y="277"/>
                  </a:cubicBezTo>
                  <a:cubicBezTo>
                    <a:pt x="96" y="274"/>
                    <a:pt x="96" y="274"/>
                    <a:pt x="96" y="274"/>
                  </a:cubicBezTo>
                  <a:cubicBezTo>
                    <a:pt x="93" y="274"/>
                    <a:pt x="93" y="274"/>
                    <a:pt x="93" y="274"/>
                  </a:cubicBezTo>
                  <a:cubicBezTo>
                    <a:pt x="92" y="274"/>
                    <a:pt x="91" y="274"/>
                    <a:pt x="90" y="274"/>
                  </a:cubicBezTo>
                  <a:cubicBezTo>
                    <a:pt x="88" y="274"/>
                    <a:pt x="86" y="274"/>
                    <a:pt x="85" y="273"/>
                  </a:cubicBezTo>
                  <a:cubicBezTo>
                    <a:pt x="84" y="273"/>
                    <a:pt x="83" y="272"/>
                    <a:pt x="82" y="271"/>
                  </a:cubicBezTo>
                  <a:cubicBezTo>
                    <a:pt x="81" y="271"/>
                    <a:pt x="81" y="270"/>
                    <a:pt x="80" y="269"/>
                  </a:cubicBezTo>
                  <a:cubicBezTo>
                    <a:pt x="81" y="269"/>
                    <a:pt x="82" y="268"/>
                    <a:pt x="82" y="267"/>
                  </a:cubicBezTo>
                  <a:cubicBezTo>
                    <a:pt x="85" y="264"/>
                    <a:pt x="86" y="260"/>
                    <a:pt x="88" y="256"/>
                  </a:cubicBezTo>
                  <a:cubicBezTo>
                    <a:pt x="88" y="254"/>
                    <a:pt x="88" y="254"/>
                    <a:pt x="88" y="254"/>
                  </a:cubicBezTo>
                  <a:cubicBezTo>
                    <a:pt x="90" y="251"/>
                    <a:pt x="91" y="249"/>
                    <a:pt x="93" y="249"/>
                  </a:cubicBezTo>
                  <a:cubicBezTo>
                    <a:pt x="93" y="249"/>
                    <a:pt x="93" y="249"/>
                    <a:pt x="94" y="249"/>
                  </a:cubicBezTo>
                  <a:cubicBezTo>
                    <a:pt x="99" y="249"/>
                    <a:pt x="107" y="255"/>
                    <a:pt x="109" y="259"/>
                  </a:cubicBezTo>
                  <a:cubicBezTo>
                    <a:pt x="115" y="273"/>
                    <a:pt x="118" y="290"/>
                    <a:pt x="119" y="305"/>
                  </a:cubicBezTo>
                  <a:cubicBezTo>
                    <a:pt x="120" y="309"/>
                    <a:pt x="120" y="309"/>
                    <a:pt x="120" y="309"/>
                  </a:cubicBezTo>
                  <a:cubicBezTo>
                    <a:pt x="121" y="314"/>
                    <a:pt x="122" y="318"/>
                    <a:pt x="123" y="321"/>
                  </a:cubicBezTo>
                  <a:cubicBezTo>
                    <a:pt x="123" y="322"/>
                    <a:pt x="123" y="323"/>
                    <a:pt x="124" y="325"/>
                  </a:cubicBezTo>
                  <a:cubicBezTo>
                    <a:pt x="124" y="326"/>
                    <a:pt x="125" y="330"/>
                    <a:pt x="125" y="331"/>
                  </a:cubicBezTo>
                  <a:cubicBezTo>
                    <a:pt x="125" y="331"/>
                    <a:pt x="124" y="331"/>
                    <a:pt x="124" y="332"/>
                  </a:cubicBezTo>
                  <a:cubicBezTo>
                    <a:pt x="123" y="332"/>
                    <a:pt x="122" y="332"/>
                    <a:pt x="121" y="333"/>
                  </a:cubicBezTo>
                  <a:cubicBezTo>
                    <a:pt x="121" y="330"/>
                    <a:pt x="120" y="324"/>
                    <a:pt x="119" y="321"/>
                  </a:cubicBezTo>
                  <a:cubicBezTo>
                    <a:pt x="117" y="317"/>
                    <a:pt x="114" y="315"/>
                    <a:pt x="110" y="314"/>
                  </a:cubicBezTo>
                  <a:cubicBezTo>
                    <a:pt x="109" y="314"/>
                    <a:pt x="108" y="314"/>
                    <a:pt x="108" y="314"/>
                  </a:cubicBezTo>
                  <a:cubicBezTo>
                    <a:pt x="103" y="314"/>
                    <a:pt x="102" y="317"/>
                    <a:pt x="102" y="319"/>
                  </a:cubicBezTo>
                  <a:cubicBezTo>
                    <a:pt x="101" y="316"/>
                    <a:pt x="100" y="313"/>
                    <a:pt x="100" y="311"/>
                  </a:cubicBezTo>
                  <a:cubicBezTo>
                    <a:pt x="99" y="308"/>
                    <a:pt x="98" y="307"/>
                    <a:pt x="98" y="30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59" name="Freeform 61"/>
            <p:cNvSpPr>
              <a:spLocks/>
            </p:cNvSpPr>
            <p:nvPr/>
          </p:nvSpPr>
          <p:spPr bwMode="auto">
            <a:xfrm>
              <a:off x="6732542" y="3654453"/>
              <a:ext cx="177218" cy="208296"/>
            </a:xfrm>
            <a:custGeom>
              <a:avLst/>
              <a:gdLst>
                <a:gd name="T0" fmla="*/ 47 w 49"/>
                <a:gd name="T1" fmla="*/ 27 h 63"/>
                <a:gd name="T2" fmla="*/ 42 w 49"/>
                <a:gd name="T3" fmla="*/ 24 h 63"/>
                <a:gd name="T4" fmla="*/ 41 w 49"/>
                <a:gd name="T5" fmla="*/ 24 h 63"/>
                <a:gd name="T6" fmla="*/ 40 w 49"/>
                <a:gd name="T7" fmla="*/ 23 h 63"/>
                <a:gd name="T8" fmla="*/ 37 w 49"/>
                <a:gd name="T9" fmla="*/ 22 h 63"/>
                <a:gd name="T10" fmla="*/ 34 w 49"/>
                <a:gd name="T11" fmla="*/ 21 h 63"/>
                <a:gd name="T12" fmla="*/ 26 w 49"/>
                <a:gd name="T13" fmla="*/ 23 h 63"/>
                <a:gd name="T14" fmla="*/ 26 w 49"/>
                <a:gd name="T15" fmla="*/ 19 h 63"/>
                <a:gd name="T16" fmla="*/ 25 w 49"/>
                <a:gd name="T17" fmla="*/ 15 h 63"/>
                <a:gd name="T18" fmla="*/ 23 w 49"/>
                <a:gd name="T19" fmla="*/ 8 h 63"/>
                <a:gd name="T20" fmla="*/ 18 w 49"/>
                <a:gd name="T21" fmla="*/ 6 h 63"/>
                <a:gd name="T22" fmla="*/ 18 w 49"/>
                <a:gd name="T23" fmla="*/ 5 h 63"/>
                <a:gd name="T24" fmla="*/ 18 w 49"/>
                <a:gd name="T25" fmla="*/ 6 h 63"/>
                <a:gd name="T26" fmla="*/ 18 w 49"/>
                <a:gd name="T27" fmla="*/ 5 h 63"/>
                <a:gd name="T28" fmla="*/ 17 w 49"/>
                <a:gd name="T29" fmla="*/ 4 h 63"/>
                <a:gd name="T30" fmla="*/ 12 w 49"/>
                <a:gd name="T31" fmla="*/ 0 h 63"/>
                <a:gd name="T32" fmla="*/ 8 w 49"/>
                <a:gd name="T33" fmla="*/ 2 h 63"/>
                <a:gd name="T34" fmla="*/ 5 w 49"/>
                <a:gd name="T35" fmla="*/ 12 h 63"/>
                <a:gd name="T36" fmla="*/ 5 w 49"/>
                <a:gd name="T37" fmla="*/ 15 h 63"/>
                <a:gd name="T38" fmla="*/ 3 w 49"/>
                <a:gd name="T39" fmla="*/ 30 h 63"/>
                <a:gd name="T40" fmla="*/ 2 w 49"/>
                <a:gd name="T41" fmla="*/ 44 h 63"/>
                <a:gd name="T42" fmla="*/ 7 w 49"/>
                <a:gd name="T43" fmla="*/ 60 h 63"/>
                <a:gd name="T44" fmla="*/ 14 w 49"/>
                <a:gd name="T45" fmla="*/ 63 h 63"/>
                <a:gd name="T46" fmla="*/ 20 w 49"/>
                <a:gd name="T47" fmla="*/ 61 h 63"/>
                <a:gd name="T48" fmla="*/ 23 w 49"/>
                <a:gd name="T49" fmla="*/ 55 h 63"/>
                <a:gd name="T50" fmla="*/ 24 w 49"/>
                <a:gd name="T51" fmla="*/ 54 h 63"/>
                <a:gd name="T52" fmla="*/ 27 w 49"/>
                <a:gd name="T53" fmla="*/ 61 h 63"/>
                <a:gd name="T54" fmla="*/ 30 w 49"/>
                <a:gd name="T55" fmla="*/ 62 h 63"/>
                <a:gd name="T56" fmla="*/ 30 w 49"/>
                <a:gd name="T57" fmla="*/ 62 h 63"/>
                <a:gd name="T58" fmla="*/ 41 w 49"/>
                <a:gd name="T59" fmla="*/ 53 h 63"/>
                <a:gd name="T60" fmla="*/ 41 w 49"/>
                <a:gd name="T61" fmla="*/ 53 h 63"/>
                <a:gd name="T62" fmla="*/ 47 w 49"/>
                <a:gd name="T63" fmla="*/ 39 h 63"/>
                <a:gd name="T64" fmla="*/ 48 w 49"/>
                <a:gd name="T65" fmla="*/ 37 h 63"/>
                <a:gd name="T66" fmla="*/ 47 w 49"/>
                <a:gd name="T67" fmla="*/ 2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 h="63">
                  <a:moveTo>
                    <a:pt x="47" y="27"/>
                  </a:moveTo>
                  <a:cubicBezTo>
                    <a:pt x="46" y="25"/>
                    <a:pt x="44" y="24"/>
                    <a:pt x="42" y="24"/>
                  </a:cubicBezTo>
                  <a:cubicBezTo>
                    <a:pt x="42" y="24"/>
                    <a:pt x="41" y="24"/>
                    <a:pt x="41" y="24"/>
                  </a:cubicBezTo>
                  <a:cubicBezTo>
                    <a:pt x="41" y="24"/>
                    <a:pt x="40" y="23"/>
                    <a:pt x="40" y="23"/>
                  </a:cubicBezTo>
                  <a:cubicBezTo>
                    <a:pt x="39" y="23"/>
                    <a:pt x="38" y="22"/>
                    <a:pt x="37" y="22"/>
                  </a:cubicBezTo>
                  <a:cubicBezTo>
                    <a:pt x="36" y="22"/>
                    <a:pt x="35" y="21"/>
                    <a:pt x="34" y="21"/>
                  </a:cubicBezTo>
                  <a:cubicBezTo>
                    <a:pt x="31" y="21"/>
                    <a:pt x="28" y="22"/>
                    <a:pt x="26" y="23"/>
                  </a:cubicBezTo>
                  <a:cubicBezTo>
                    <a:pt x="26" y="22"/>
                    <a:pt x="26" y="20"/>
                    <a:pt x="26" y="19"/>
                  </a:cubicBezTo>
                  <a:cubicBezTo>
                    <a:pt x="25" y="17"/>
                    <a:pt x="25" y="16"/>
                    <a:pt x="25" y="15"/>
                  </a:cubicBezTo>
                  <a:cubicBezTo>
                    <a:pt x="25" y="13"/>
                    <a:pt x="24" y="10"/>
                    <a:pt x="23" y="8"/>
                  </a:cubicBezTo>
                  <a:cubicBezTo>
                    <a:pt x="21" y="6"/>
                    <a:pt x="19" y="6"/>
                    <a:pt x="18" y="6"/>
                  </a:cubicBezTo>
                  <a:cubicBezTo>
                    <a:pt x="18" y="6"/>
                    <a:pt x="18" y="5"/>
                    <a:pt x="18" y="5"/>
                  </a:cubicBezTo>
                  <a:cubicBezTo>
                    <a:pt x="18" y="5"/>
                    <a:pt x="18" y="6"/>
                    <a:pt x="18" y="6"/>
                  </a:cubicBezTo>
                  <a:cubicBezTo>
                    <a:pt x="18" y="5"/>
                    <a:pt x="18" y="5"/>
                    <a:pt x="18" y="5"/>
                  </a:cubicBezTo>
                  <a:cubicBezTo>
                    <a:pt x="18" y="5"/>
                    <a:pt x="17" y="4"/>
                    <a:pt x="17" y="4"/>
                  </a:cubicBezTo>
                  <a:cubicBezTo>
                    <a:pt x="16" y="2"/>
                    <a:pt x="15" y="0"/>
                    <a:pt x="12" y="0"/>
                  </a:cubicBezTo>
                  <a:cubicBezTo>
                    <a:pt x="10" y="0"/>
                    <a:pt x="9" y="1"/>
                    <a:pt x="8" y="2"/>
                  </a:cubicBezTo>
                  <a:cubicBezTo>
                    <a:pt x="4" y="4"/>
                    <a:pt x="5" y="9"/>
                    <a:pt x="5" y="12"/>
                  </a:cubicBezTo>
                  <a:cubicBezTo>
                    <a:pt x="5" y="13"/>
                    <a:pt x="5" y="14"/>
                    <a:pt x="5" y="15"/>
                  </a:cubicBezTo>
                  <a:cubicBezTo>
                    <a:pt x="3" y="20"/>
                    <a:pt x="3" y="25"/>
                    <a:pt x="3" y="30"/>
                  </a:cubicBezTo>
                  <a:cubicBezTo>
                    <a:pt x="4" y="35"/>
                    <a:pt x="3" y="39"/>
                    <a:pt x="2" y="44"/>
                  </a:cubicBezTo>
                  <a:cubicBezTo>
                    <a:pt x="0" y="51"/>
                    <a:pt x="2" y="57"/>
                    <a:pt x="7" y="60"/>
                  </a:cubicBezTo>
                  <a:cubicBezTo>
                    <a:pt x="9" y="62"/>
                    <a:pt x="12" y="63"/>
                    <a:pt x="14" y="63"/>
                  </a:cubicBezTo>
                  <a:cubicBezTo>
                    <a:pt x="16" y="63"/>
                    <a:pt x="18" y="62"/>
                    <a:pt x="20" y="61"/>
                  </a:cubicBezTo>
                  <a:cubicBezTo>
                    <a:pt x="22" y="59"/>
                    <a:pt x="23" y="57"/>
                    <a:pt x="23" y="55"/>
                  </a:cubicBezTo>
                  <a:cubicBezTo>
                    <a:pt x="23" y="55"/>
                    <a:pt x="23" y="55"/>
                    <a:pt x="24" y="54"/>
                  </a:cubicBezTo>
                  <a:cubicBezTo>
                    <a:pt x="23" y="57"/>
                    <a:pt x="24" y="59"/>
                    <a:pt x="27" y="61"/>
                  </a:cubicBezTo>
                  <a:cubicBezTo>
                    <a:pt x="28" y="61"/>
                    <a:pt x="29" y="62"/>
                    <a:pt x="30" y="62"/>
                  </a:cubicBezTo>
                  <a:cubicBezTo>
                    <a:pt x="30" y="62"/>
                    <a:pt x="30" y="62"/>
                    <a:pt x="30" y="62"/>
                  </a:cubicBezTo>
                  <a:cubicBezTo>
                    <a:pt x="34" y="62"/>
                    <a:pt x="38" y="57"/>
                    <a:pt x="41" y="53"/>
                  </a:cubicBezTo>
                  <a:cubicBezTo>
                    <a:pt x="41" y="53"/>
                    <a:pt x="41" y="53"/>
                    <a:pt x="41" y="53"/>
                  </a:cubicBezTo>
                  <a:cubicBezTo>
                    <a:pt x="44" y="49"/>
                    <a:pt x="47" y="45"/>
                    <a:pt x="47" y="39"/>
                  </a:cubicBezTo>
                  <a:cubicBezTo>
                    <a:pt x="47" y="39"/>
                    <a:pt x="47" y="38"/>
                    <a:pt x="48" y="37"/>
                  </a:cubicBezTo>
                  <a:cubicBezTo>
                    <a:pt x="48" y="34"/>
                    <a:pt x="49" y="30"/>
                    <a:pt x="47" y="27"/>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0" name="Freeform 62"/>
            <p:cNvSpPr>
              <a:spLocks/>
            </p:cNvSpPr>
            <p:nvPr/>
          </p:nvSpPr>
          <p:spPr bwMode="auto">
            <a:xfrm>
              <a:off x="6254054" y="3423839"/>
              <a:ext cx="299907" cy="86790"/>
            </a:xfrm>
            <a:custGeom>
              <a:avLst/>
              <a:gdLst>
                <a:gd name="T0" fmla="*/ 82 w 83"/>
                <a:gd name="T1" fmla="*/ 10 h 26"/>
                <a:gd name="T2" fmla="*/ 71 w 83"/>
                <a:gd name="T3" fmla="*/ 3 h 26"/>
                <a:gd name="T4" fmla="*/ 66 w 83"/>
                <a:gd name="T5" fmla="*/ 3 h 26"/>
                <a:gd name="T6" fmla="*/ 61 w 83"/>
                <a:gd name="T7" fmla="*/ 4 h 26"/>
                <a:gd name="T8" fmla="*/ 59 w 83"/>
                <a:gd name="T9" fmla="*/ 3 h 26"/>
                <a:gd name="T10" fmla="*/ 52 w 83"/>
                <a:gd name="T11" fmla="*/ 2 h 26"/>
                <a:gd name="T12" fmla="*/ 39 w 83"/>
                <a:gd name="T13" fmla="*/ 0 h 26"/>
                <a:gd name="T14" fmla="*/ 33 w 83"/>
                <a:gd name="T15" fmla="*/ 1 h 26"/>
                <a:gd name="T16" fmla="*/ 30 w 83"/>
                <a:gd name="T17" fmla="*/ 1 h 26"/>
                <a:gd name="T18" fmla="*/ 15 w 83"/>
                <a:gd name="T19" fmla="*/ 4 h 26"/>
                <a:gd name="T20" fmla="*/ 1 w 83"/>
                <a:gd name="T21" fmla="*/ 11 h 26"/>
                <a:gd name="T22" fmla="*/ 2 w 83"/>
                <a:gd name="T23" fmla="*/ 16 h 26"/>
                <a:gd name="T24" fmla="*/ 11 w 83"/>
                <a:gd name="T25" fmla="*/ 19 h 26"/>
                <a:gd name="T26" fmla="*/ 13 w 83"/>
                <a:gd name="T27" fmla="*/ 19 h 26"/>
                <a:gd name="T28" fmla="*/ 16 w 83"/>
                <a:gd name="T29" fmla="*/ 19 h 26"/>
                <a:gd name="T30" fmla="*/ 23 w 83"/>
                <a:gd name="T31" fmla="*/ 20 h 26"/>
                <a:gd name="T32" fmla="*/ 24 w 83"/>
                <a:gd name="T33" fmla="*/ 22 h 26"/>
                <a:gd name="T34" fmla="*/ 28 w 83"/>
                <a:gd name="T35" fmla="*/ 24 h 26"/>
                <a:gd name="T36" fmla="*/ 35 w 83"/>
                <a:gd name="T37" fmla="*/ 25 h 26"/>
                <a:gd name="T38" fmla="*/ 37 w 83"/>
                <a:gd name="T39" fmla="*/ 25 h 26"/>
                <a:gd name="T40" fmla="*/ 40 w 83"/>
                <a:gd name="T41" fmla="*/ 25 h 26"/>
                <a:gd name="T42" fmla="*/ 42 w 83"/>
                <a:gd name="T43" fmla="*/ 26 h 26"/>
                <a:gd name="T44" fmla="*/ 46 w 83"/>
                <a:gd name="T45" fmla="*/ 26 h 26"/>
                <a:gd name="T46" fmla="*/ 48 w 83"/>
                <a:gd name="T47" fmla="*/ 26 h 26"/>
                <a:gd name="T48" fmla="*/ 55 w 83"/>
                <a:gd name="T49" fmla="*/ 25 h 26"/>
                <a:gd name="T50" fmla="*/ 64 w 83"/>
                <a:gd name="T51" fmla="*/ 24 h 26"/>
                <a:gd name="T52" fmla="*/ 76 w 83"/>
                <a:gd name="T53" fmla="*/ 20 h 26"/>
                <a:gd name="T54" fmla="*/ 77 w 83"/>
                <a:gd name="T55" fmla="*/ 19 h 26"/>
                <a:gd name="T56" fmla="*/ 82 w 83"/>
                <a:gd name="T57"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3" h="26">
                  <a:moveTo>
                    <a:pt x="82" y="10"/>
                  </a:moveTo>
                  <a:cubicBezTo>
                    <a:pt x="81" y="5"/>
                    <a:pt x="74" y="3"/>
                    <a:pt x="71" y="3"/>
                  </a:cubicBezTo>
                  <a:cubicBezTo>
                    <a:pt x="69" y="3"/>
                    <a:pt x="67" y="3"/>
                    <a:pt x="66" y="3"/>
                  </a:cubicBezTo>
                  <a:cubicBezTo>
                    <a:pt x="64" y="4"/>
                    <a:pt x="63" y="4"/>
                    <a:pt x="61" y="4"/>
                  </a:cubicBezTo>
                  <a:cubicBezTo>
                    <a:pt x="60" y="4"/>
                    <a:pt x="59" y="4"/>
                    <a:pt x="59" y="3"/>
                  </a:cubicBezTo>
                  <a:cubicBezTo>
                    <a:pt x="56" y="3"/>
                    <a:pt x="54" y="3"/>
                    <a:pt x="52" y="2"/>
                  </a:cubicBezTo>
                  <a:cubicBezTo>
                    <a:pt x="48" y="1"/>
                    <a:pt x="43" y="0"/>
                    <a:pt x="39" y="0"/>
                  </a:cubicBezTo>
                  <a:cubicBezTo>
                    <a:pt x="37" y="0"/>
                    <a:pt x="35" y="0"/>
                    <a:pt x="33" y="1"/>
                  </a:cubicBezTo>
                  <a:cubicBezTo>
                    <a:pt x="30" y="1"/>
                    <a:pt x="30" y="1"/>
                    <a:pt x="30" y="1"/>
                  </a:cubicBezTo>
                  <a:cubicBezTo>
                    <a:pt x="25" y="3"/>
                    <a:pt x="20" y="4"/>
                    <a:pt x="15" y="4"/>
                  </a:cubicBezTo>
                  <a:cubicBezTo>
                    <a:pt x="11" y="5"/>
                    <a:pt x="3" y="5"/>
                    <a:pt x="1" y="11"/>
                  </a:cubicBezTo>
                  <a:cubicBezTo>
                    <a:pt x="0" y="13"/>
                    <a:pt x="1" y="15"/>
                    <a:pt x="2" y="16"/>
                  </a:cubicBezTo>
                  <a:cubicBezTo>
                    <a:pt x="4" y="19"/>
                    <a:pt x="8" y="19"/>
                    <a:pt x="11" y="19"/>
                  </a:cubicBezTo>
                  <a:cubicBezTo>
                    <a:pt x="12" y="19"/>
                    <a:pt x="12" y="19"/>
                    <a:pt x="13" y="19"/>
                  </a:cubicBezTo>
                  <a:cubicBezTo>
                    <a:pt x="13" y="19"/>
                    <a:pt x="15" y="19"/>
                    <a:pt x="16" y="19"/>
                  </a:cubicBezTo>
                  <a:cubicBezTo>
                    <a:pt x="18" y="19"/>
                    <a:pt x="21" y="19"/>
                    <a:pt x="23" y="20"/>
                  </a:cubicBezTo>
                  <a:cubicBezTo>
                    <a:pt x="23" y="20"/>
                    <a:pt x="23" y="21"/>
                    <a:pt x="24" y="22"/>
                  </a:cubicBezTo>
                  <a:cubicBezTo>
                    <a:pt x="25" y="23"/>
                    <a:pt x="27" y="24"/>
                    <a:pt x="28" y="24"/>
                  </a:cubicBezTo>
                  <a:cubicBezTo>
                    <a:pt x="30" y="25"/>
                    <a:pt x="33" y="25"/>
                    <a:pt x="35" y="25"/>
                  </a:cubicBezTo>
                  <a:cubicBezTo>
                    <a:pt x="37" y="25"/>
                    <a:pt x="37" y="25"/>
                    <a:pt x="37" y="25"/>
                  </a:cubicBezTo>
                  <a:cubicBezTo>
                    <a:pt x="38" y="25"/>
                    <a:pt x="39" y="25"/>
                    <a:pt x="40" y="25"/>
                  </a:cubicBezTo>
                  <a:cubicBezTo>
                    <a:pt x="40" y="25"/>
                    <a:pt x="41" y="26"/>
                    <a:pt x="42" y="26"/>
                  </a:cubicBezTo>
                  <a:cubicBezTo>
                    <a:pt x="43" y="26"/>
                    <a:pt x="45" y="26"/>
                    <a:pt x="46" y="26"/>
                  </a:cubicBezTo>
                  <a:cubicBezTo>
                    <a:pt x="47" y="26"/>
                    <a:pt x="47" y="26"/>
                    <a:pt x="48" y="26"/>
                  </a:cubicBezTo>
                  <a:cubicBezTo>
                    <a:pt x="50" y="26"/>
                    <a:pt x="53" y="26"/>
                    <a:pt x="55" y="25"/>
                  </a:cubicBezTo>
                  <a:cubicBezTo>
                    <a:pt x="58" y="25"/>
                    <a:pt x="61" y="24"/>
                    <a:pt x="64" y="24"/>
                  </a:cubicBezTo>
                  <a:cubicBezTo>
                    <a:pt x="68" y="24"/>
                    <a:pt x="72" y="23"/>
                    <a:pt x="76" y="20"/>
                  </a:cubicBezTo>
                  <a:cubicBezTo>
                    <a:pt x="76" y="19"/>
                    <a:pt x="77" y="19"/>
                    <a:pt x="77" y="19"/>
                  </a:cubicBezTo>
                  <a:cubicBezTo>
                    <a:pt x="79" y="17"/>
                    <a:pt x="83" y="14"/>
                    <a:pt x="82" y="1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1" name="Freeform 63"/>
            <p:cNvSpPr>
              <a:spLocks noEditPoints="1"/>
            </p:cNvSpPr>
            <p:nvPr/>
          </p:nvSpPr>
          <p:spPr bwMode="auto">
            <a:xfrm>
              <a:off x="1593220" y="677557"/>
              <a:ext cx="1659033" cy="1831268"/>
            </a:xfrm>
            <a:custGeom>
              <a:avLst/>
              <a:gdLst>
                <a:gd name="T0" fmla="*/ 230 w 458"/>
                <a:gd name="T1" fmla="*/ 169 h 556"/>
                <a:gd name="T2" fmla="*/ 248 w 458"/>
                <a:gd name="T3" fmla="*/ 90 h 556"/>
                <a:gd name="T4" fmla="*/ 223 w 458"/>
                <a:gd name="T5" fmla="*/ 97 h 556"/>
                <a:gd name="T6" fmla="*/ 230 w 458"/>
                <a:gd name="T7" fmla="*/ 67 h 556"/>
                <a:gd name="T8" fmla="*/ 212 w 458"/>
                <a:gd name="T9" fmla="*/ 74 h 556"/>
                <a:gd name="T10" fmla="*/ 200 w 458"/>
                <a:gd name="T11" fmla="*/ 71 h 556"/>
                <a:gd name="T12" fmla="*/ 202 w 458"/>
                <a:gd name="T13" fmla="*/ 59 h 556"/>
                <a:gd name="T14" fmla="*/ 203 w 458"/>
                <a:gd name="T15" fmla="*/ 29 h 556"/>
                <a:gd name="T16" fmla="*/ 183 w 458"/>
                <a:gd name="T17" fmla="*/ 42 h 556"/>
                <a:gd name="T18" fmla="*/ 173 w 458"/>
                <a:gd name="T19" fmla="*/ 44 h 556"/>
                <a:gd name="T20" fmla="*/ 176 w 458"/>
                <a:gd name="T21" fmla="*/ 30 h 556"/>
                <a:gd name="T22" fmla="*/ 167 w 458"/>
                <a:gd name="T23" fmla="*/ 23 h 556"/>
                <a:gd name="T24" fmla="*/ 147 w 458"/>
                <a:gd name="T25" fmla="*/ 21 h 556"/>
                <a:gd name="T26" fmla="*/ 124 w 458"/>
                <a:gd name="T27" fmla="*/ 20 h 556"/>
                <a:gd name="T28" fmla="*/ 107 w 458"/>
                <a:gd name="T29" fmla="*/ 5 h 556"/>
                <a:gd name="T30" fmla="*/ 93 w 458"/>
                <a:gd name="T31" fmla="*/ 5 h 556"/>
                <a:gd name="T32" fmla="*/ 80 w 458"/>
                <a:gd name="T33" fmla="*/ 7 h 556"/>
                <a:gd name="T34" fmla="*/ 69 w 458"/>
                <a:gd name="T35" fmla="*/ 13 h 556"/>
                <a:gd name="T36" fmla="*/ 42 w 458"/>
                <a:gd name="T37" fmla="*/ 49 h 556"/>
                <a:gd name="T38" fmla="*/ 51 w 458"/>
                <a:gd name="T39" fmla="*/ 86 h 556"/>
                <a:gd name="T40" fmla="*/ 25 w 458"/>
                <a:gd name="T41" fmla="*/ 155 h 556"/>
                <a:gd name="T42" fmla="*/ 22 w 458"/>
                <a:gd name="T43" fmla="*/ 203 h 556"/>
                <a:gd name="T44" fmla="*/ 14 w 458"/>
                <a:gd name="T45" fmla="*/ 243 h 556"/>
                <a:gd name="T46" fmla="*/ 3 w 458"/>
                <a:gd name="T47" fmla="*/ 288 h 556"/>
                <a:gd name="T48" fmla="*/ 13 w 458"/>
                <a:gd name="T49" fmla="*/ 341 h 556"/>
                <a:gd name="T50" fmla="*/ 30 w 458"/>
                <a:gd name="T51" fmla="*/ 367 h 556"/>
                <a:gd name="T52" fmla="*/ 40 w 458"/>
                <a:gd name="T53" fmla="*/ 382 h 556"/>
                <a:gd name="T54" fmla="*/ 39 w 458"/>
                <a:gd name="T55" fmla="*/ 407 h 556"/>
                <a:gd name="T56" fmla="*/ 457 w 458"/>
                <a:gd name="T57" fmla="*/ 403 h 556"/>
                <a:gd name="T58" fmla="*/ 111 w 458"/>
                <a:gd name="T59" fmla="*/ 37 h 556"/>
                <a:gd name="T60" fmla="*/ 232 w 458"/>
                <a:gd name="T61" fmla="*/ 212 h 556"/>
                <a:gd name="T62" fmla="*/ 208 w 458"/>
                <a:gd name="T63" fmla="*/ 222 h 556"/>
                <a:gd name="T64" fmla="*/ 226 w 458"/>
                <a:gd name="T65" fmla="*/ 238 h 556"/>
                <a:gd name="T66" fmla="*/ 243 w 458"/>
                <a:gd name="T67" fmla="*/ 243 h 556"/>
                <a:gd name="T68" fmla="*/ 226 w 458"/>
                <a:gd name="T69" fmla="*/ 258 h 556"/>
                <a:gd name="T70" fmla="*/ 200 w 458"/>
                <a:gd name="T71" fmla="*/ 259 h 556"/>
                <a:gd name="T72" fmla="*/ 185 w 458"/>
                <a:gd name="T73" fmla="*/ 265 h 556"/>
                <a:gd name="T74" fmla="*/ 179 w 458"/>
                <a:gd name="T75" fmla="*/ 245 h 556"/>
                <a:gd name="T76" fmla="*/ 152 w 458"/>
                <a:gd name="T77" fmla="*/ 246 h 556"/>
                <a:gd name="T78" fmla="*/ 169 w 458"/>
                <a:gd name="T79" fmla="*/ 236 h 556"/>
                <a:gd name="T80" fmla="*/ 194 w 458"/>
                <a:gd name="T81" fmla="*/ 233 h 556"/>
                <a:gd name="T82" fmla="*/ 171 w 458"/>
                <a:gd name="T83" fmla="*/ 207 h 556"/>
                <a:gd name="T84" fmla="*/ 157 w 458"/>
                <a:gd name="T85" fmla="*/ 199 h 556"/>
                <a:gd name="T86" fmla="*/ 169 w 458"/>
                <a:gd name="T87" fmla="*/ 199 h 556"/>
                <a:gd name="T88" fmla="*/ 202 w 458"/>
                <a:gd name="T89" fmla="*/ 208 h 556"/>
                <a:gd name="T90" fmla="*/ 144 w 458"/>
                <a:gd name="T91" fmla="*/ 195 h 556"/>
                <a:gd name="T92" fmla="*/ 151 w 458"/>
                <a:gd name="T93" fmla="*/ 197 h 556"/>
                <a:gd name="T94" fmla="*/ 146 w 458"/>
                <a:gd name="T95" fmla="*/ 42 h 556"/>
                <a:gd name="T96" fmla="*/ 144 w 458"/>
                <a:gd name="T97" fmla="*/ 36 h 556"/>
                <a:gd name="T98" fmla="*/ 310 w 458"/>
                <a:gd name="T99" fmla="*/ 417 h 556"/>
                <a:gd name="T100" fmla="*/ 291 w 458"/>
                <a:gd name="T101" fmla="*/ 423 h 556"/>
                <a:gd name="T102" fmla="*/ 240 w 458"/>
                <a:gd name="T103" fmla="*/ 442 h 556"/>
                <a:gd name="T104" fmla="*/ 223 w 458"/>
                <a:gd name="T105" fmla="*/ 452 h 556"/>
                <a:gd name="T106" fmla="*/ 196 w 458"/>
                <a:gd name="T107" fmla="*/ 448 h 556"/>
                <a:gd name="T108" fmla="*/ 192 w 458"/>
                <a:gd name="T109" fmla="*/ 435 h 556"/>
                <a:gd name="T110" fmla="*/ 221 w 458"/>
                <a:gd name="T111" fmla="*/ 425 h 556"/>
                <a:gd name="T112" fmla="*/ 218 w 458"/>
                <a:gd name="T113" fmla="*/ 383 h 556"/>
                <a:gd name="T114" fmla="*/ 260 w 458"/>
                <a:gd name="T115" fmla="*/ 431 h 556"/>
                <a:gd name="T116" fmla="*/ 283 w 458"/>
                <a:gd name="T117" fmla="*/ 421 h 556"/>
                <a:gd name="T118" fmla="*/ 313 w 458"/>
                <a:gd name="T119" fmla="*/ 412 h 556"/>
                <a:gd name="T120" fmla="*/ 311 w 458"/>
                <a:gd name="T121" fmla="*/ 415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58" h="556">
                  <a:moveTo>
                    <a:pt x="345" y="346"/>
                  </a:moveTo>
                  <a:cubicBezTo>
                    <a:pt x="332" y="315"/>
                    <a:pt x="332" y="315"/>
                    <a:pt x="332" y="315"/>
                  </a:cubicBezTo>
                  <a:cubicBezTo>
                    <a:pt x="331" y="315"/>
                    <a:pt x="331" y="315"/>
                    <a:pt x="331" y="315"/>
                  </a:cubicBezTo>
                  <a:cubicBezTo>
                    <a:pt x="324" y="314"/>
                    <a:pt x="303" y="310"/>
                    <a:pt x="293" y="284"/>
                  </a:cubicBezTo>
                  <a:cubicBezTo>
                    <a:pt x="293" y="284"/>
                    <a:pt x="293" y="284"/>
                    <a:pt x="293" y="284"/>
                  </a:cubicBezTo>
                  <a:cubicBezTo>
                    <a:pt x="230" y="169"/>
                    <a:pt x="230" y="169"/>
                    <a:pt x="230" y="169"/>
                  </a:cubicBezTo>
                  <a:cubicBezTo>
                    <a:pt x="261" y="108"/>
                    <a:pt x="261" y="108"/>
                    <a:pt x="261" y="108"/>
                  </a:cubicBezTo>
                  <a:cubicBezTo>
                    <a:pt x="262" y="106"/>
                    <a:pt x="262" y="106"/>
                    <a:pt x="262" y="106"/>
                  </a:cubicBezTo>
                  <a:cubicBezTo>
                    <a:pt x="262" y="105"/>
                    <a:pt x="262" y="105"/>
                    <a:pt x="262" y="105"/>
                  </a:cubicBezTo>
                  <a:cubicBezTo>
                    <a:pt x="262" y="104"/>
                    <a:pt x="261" y="103"/>
                    <a:pt x="261" y="101"/>
                  </a:cubicBezTo>
                  <a:cubicBezTo>
                    <a:pt x="259" y="97"/>
                    <a:pt x="256" y="95"/>
                    <a:pt x="253" y="93"/>
                  </a:cubicBezTo>
                  <a:cubicBezTo>
                    <a:pt x="251" y="92"/>
                    <a:pt x="250" y="91"/>
                    <a:pt x="248" y="90"/>
                  </a:cubicBezTo>
                  <a:cubicBezTo>
                    <a:pt x="247" y="88"/>
                    <a:pt x="244" y="86"/>
                    <a:pt x="241" y="86"/>
                  </a:cubicBezTo>
                  <a:cubicBezTo>
                    <a:pt x="238" y="86"/>
                    <a:pt x="236" y="89"/>
                    <a:pt x="234" y="90"/>
                  </a:cubicBezTo>
                  <a:cubicBezTo>
                    <a:pt x="234" y="90"/>
                    <a:pt x="234" y="91"/>
                    <a:pt x="233" y="91"/>
                  </a:cubicBezTo>
                  <a:cubicBezTo>
                    <a:pt x="233" y="92"/>
                    <a:pt x="232" y="92"/>
                    <a:pt x="231" y="93"/>
                  </a:cubicBezTo>
                  <a:cubicBezTo>
                    <a:pt x="229" y="94"/>
                    <a:pt x="229" y="94"/>
                    <a:pt x="229" y="94"/>
                  </a:cubicBezTo>
                  <a:cubicBezTo>
                    <a:pt x="228" y="95"/>
                    <a:pt x="225" y="97"/>
                    <a:pt x="223" y="97"/>
                  </a:cubicBezTo>
                  <a:cubicBezTo>
                    <a:pt x="223" y="95"/>
                    <a:pt x="224" y="90"/>
                    <a:pt x="224" y="88"/>
                  </a:cubicBezTo>
                  <a:cubicBezTo>
                    <a:pt x="225" y="86"/>
                    <a:pt x="225" y="85"/>
                    <a:pt x="225" y="84"/>
                  </a:cubicBezTo>
                  <a:cubicBezTo>
                    <a:pt x="225" y="82"/>
                    <a:pt x="226" y="80"/>
                    <a:pt x="227" y="78"/>
                  </a:cubicBezTo>
                  <a:cubicBezTo>
                    <a:pt x="227" y="77"/>
                    <a:pt x="227" y="77"/>
                    <a:pt x="227" y="76"/>
                  </a:cubicBezTo>
                  <a:cubicBezTo>
                    <a:pt x="227" y="76"/>
                    <a:pt x="228" y="75"/>
                    <a:pt x="228" y="75"/>
                  </a:cubicBezTo>
                  <a:cubicBezTo>
                    <a:pt x="230" y="73"/>
                    <a:pt x="232" y="70"/>
                    <a:pt x="230" y="67"/>
                  </a:cubicBezTo>
                  <a:cubicBezTo>
                    <a:pt x="229" y="65"/>
                    <a:pt x="228" y="64"/>
                    <a:pt x="226" y="64"/>
                  </a:cubicBezTo>
                  <a:cubicBezTo>
                    <a:pt x="224" y="64"/>
                    <a:pt x="222" y="65"/>
                    <a:pt x="221" y="66"/>
                  </a:cubicBezTo>
                  <a:cubicBezTo>
                    <a:pt x="221" y="67"/>
                    <a:pt x="221" y="67"/>
                    <a:pt x="221" y="67"/>
                  </a:cubicBezTo>
                  <a:cubicBezTo>
                    <a:pt x="220" y="67"/>
                    <a:pt x="219" y="68"/>
                    <a:pt x="219" y="68"/>
                  </a:cubicBezTo>
                  <a:cubicBezTo>
                    <a:pt x="218" y="69"/>
                    <a:pt x="217" y="69"/>
                    <a:pt x="215" y="70"/>
                  </a:cubicBezTo>
                  <a:cubicBezTo>
                    <a:pt x="214" y="71"/>
                    <a:pt x="213" y="72"/>
                    <a:pt x="212" y="74"/>
                  </a:cubicBezTo>
                  <a:cubicBezTo>
                    <a:pt x="211" y="75"/>
                    <a:pt x="211" y="75"/>
                    <a:pt x="211" y="75"/>
                  </a:cubicBezTo>
                  <a:cubicBezTo>
                    <a:pt x="208" y="77"/>
                    <a:pt x="205" y="80"/>
                    <a:pt x="201" y="80"/>
                  </a:cubicBezTo>
                  <a:cubicBezTo>
                    <a:pt x="201" y="80"/>
                    <a:pt x="201" y="80"/>
                    <a:pt x="201" y="80"/>
                  </a:cubicBezTo>
                  <a:cubicBezTo>
                    <a:pt x="201" y="80"/>
                    <a:pt x="200" y="78"/>
                    <a:pt x="200" y="78"/>
                  </a:cubicBezTo>
                  <a:cubicBezTo>
                    <a:pt x="200" y="77"/>
                    <a:pt x="200" y="76"/>
                    <a:pt x="200" y="75"/>
                  </a:cubicBezTo>
                  <a:cubicBezTo>
                    <a:pt x="200" y="74"/>
                    <a:pt x="200" y="73"/>
                    <a:pt x="200" y="71"/>
                  </a:cubicBezTo>
                  <a:cubicBezTo>
                    <a:pt x="200" y="70"/>
                    <a:pt x="200" y="69"/>
                    <a:pt x="200" y="67"/>
                  </a:cubicBezTo>
                  <a:cubicBezTo>
                    <a:pt x="200" y="66"/>
                    <a:pt x="200" y="65"/>
                    <a:pt x="200" y="64"/>
                  </a:cubicBezTo>
                  <a:cubicBezTo>
                    <a:pt x="200" y="64"/>
                    <a:pt x="200" y="64"/>
                    <a:pt x="200" y="64"/>
                  </a:cubicBezTo>
                  <a:cubicBezTo>
                    <a:pt x="200" y="64"/>
                    <a:pt x="200" y="64"/>
                    <a:pt x="200" y="64"/>
                  </a:cubicBezTo>
                  <a:cubicBezTo>
                    <a:pt x="200" y="63"/>
                    <a:pt x="201" y="63"/>
                    <a:pt x="201" y="62"/>
                  </a:cubicBezTo>
                  <a:cubicBezTo>
                    <a:pt x="201" y="61"/>
                    <a:pt x="202" y="60"/>
                    <a:pt x="202" y="59"/>
                  </a:cubicBezTo>
                  <a:cubicBezTo>
                    <a:pt x="202" y="58"/>
                    <a:pt x="202" y="58"/>
                    <a:pt x="203" y="57"/>
                  </a:cubicBezTo>
                  <a:cubicBezTo>
                    <a:pt x="203" y="56"/>
                    <a:pt x="203" y="54"/>
                    <a:pt x="203" y="53"/>
                  </a:cubicBezTo>
                  <a:cubicBezTo>
                    <a:pt x="203" y="53"/>
                    <a:pt x="204" y="52"/>
                    <a:pt x="204" y="52"/>
                  </a:cubicBezTo>
                  <a:cubicBezTo>
                    <a:pt x="204" y="50"/>
                    <a:pt x="204" y="49"/>
                    <a:pt x="205" y="48"/>
                  </a:cubicBezTo>
                  <a:cubicBezTo>
                    <a:pt x="206" y="44"/>
                    <a:pt x="207" y="41"/>
                    <a:pt x="206" y="37"/>
                  </a:cubicBezTo>
                  <a:cubicBezTo>
                    <a:pt x="206" y="34"/>
                    <a:pt x="205" y="31"/>
                    <a:pt x="203" y="29"/>
                  </a:cubicBezTo>
                  <a:cubicBezTo>
                    <a:pt x="201" y="27"/>
                    <a:pt x="200" y="26"/>
                    <a:pt x="198" y="26"/>
                  </a:cubicBezTo>
                  <a:cubicBezTo>
                    <a:pt x="197" y="26"/>
                    <a:pt x="195" y="26"/>
                    <a:pt x="193" y="29"/>
                  </a:cubicBezTo>
                  <a:cubicBezTo>
                    <a:pt x="192" y="31"/>
                    <a:pt x="191" y="35"/>
                    <a:pt x="191" y="39"/>
                  </a:cubicBezTo>
                  <a:cubicBezTo>
                    <a:pt x="191" y="39"/>
                    <a:pt x="191" y="39"/>
                    <a:pt x="191" y="39"/>
                  </a:cubicBezTo>
                  <a:cubicBezTo>
                    <a:pt x="190" y="39"/>
                    <a:pt x="189" y="39"/>
                    <a:pt x="188" y="39"/>
                  </a:cubicBezTo>
                  <a:cubicBezTo>
                    <a:pt x="187" y="39"/>
                    <a:pt x="185" y="40"/>
                    <a:pt x="183" y="42"/>
                  </a:cubicBezTo>
                  <a:cubicBezTo>
                    <a:pt x="182" y="42"/>
                    <a:pt x="182" y="43"/>
                    <a:pt x="181" y="43"/>
                  </a:cubicBezTo>
                  <a:cubicBezTo>
                    <a:pt x="179" y="44"/>
                    <a:pt x="179" y="44"/>
                    <a:pt x="179" y="44"/>
                  </a:cubicBezTo>
                  <a:cubicBezTo>
                    <a:pt x="179" y="44"/>
                    <a:pt x="179" y="44"/>
                    <a:pt x="178" y="45"/>
                  </a:cubicBezTo>
                  <a:cubicBezTo>
                    <a:pt x="177" y="45"/>
                    <a:pt x="175" y="46"/>
                    <a:pt x="175" y="46"/>
                  </a:cubicBezTo>
                  <a:cubicBezTo>
                    <a:pt x="174" y="46"/>
                    <a:pt x="174" y="46"/>
                    <a:pt x="174" y="45"/>
                  </a:cubicBezTo>
                  <a:cubicBezTo>
                    <a:pt x="173" y="45"/>
                    <a:pt x="173" y="44"/>
                    <a:pt x="173" y="44"/>
                  </a:cubicBezTo>
                  <a:cubicBezTo>
                    <a:pt x="173" y="43"/>
                    <a:pt x="172" y="41"/>
                    <a:pt x="171" y="40"/>
                  </a:cubicBezTo>
                  <a:cubicBezTo>
                    <a:pt x="169" y="39"/>
                    <a:pt x="167" y="38"/>
                    <a:pt x="165" y="38"/>
                  </a:cubicBezTo>
                  <a:cubicBezTo>
                    <a:pt x="166" y="38"/>
                    <a:pt x="167" y="38"/>
                    <a:pt x="168" y="37"/>
                  </a:cubicBezTo>
                  <a:cubicBezTo>
                    <a:pt x="168" y="37"/>
                    <a:pt x="169" y="37"/>
                    <a:pt x="169" y="37"/>
                  </a:cubicBezTo>
                  <a:cubicBezTo>
                    <a:pt x="170" y="37"/>
                    <a:pt x="171" y="37"/>
                    <a:pt x="172" y="37"/>
                  </a:cubicBezTo>
                  <a:cubicBezTo>
                    <a:pt x="176" y="36"/>
                    <a:pt x="176" y="31"/>
                    <a:pt x="176" y="30"/>
                  </a:cubicBezTo>
                  <a:cubicBezTo>
                    <a:pt x="176" y="28"/>
                    <a:pt x="175" y="25"/>
                    <a:pt x="170" y="25"/>
                  </a:cubicBezTo>
                  <a:cubicBezTo>
                    <a:pt x="170" y="25"/>
                    <a:pt x="170" y="25"/>
                    <a:pt x="170" y="25"/>
                  </a:cubicBezTo>
                  <a:cubicBezTo>
                    <a:pt x="169" y="25"/>
                    <a:pt x="169" y="25"/>
                    <a:pt x="168" y="26"/>
                  </a:cubicBezTo>
                  <a:cubicBezTo>
                    <a:pt x="168" y="26"/>
                    <a:pt x="168" y="26"/>
                    <a:pt x="168" y="26"/>
                  </a:cubicBezTo>
                  <a:cubicBezTo>
                    <a:pt x="168" y="26"/>
                    <a:pt x="168" y="26"/>
                    <a:pt x="168" y="26"/>
                  </a:cubicBezTo>
                  <a:cubicBezTo>
                    <a:pt x="168" y="25"/>
                    <a:pt x="167" y="24"/>
                    <a:pt x="167" y="23"/>
                  </a:cubicBezTo>
                  <a:cubicBezTo>
                    <a:pt x="165" y="21"/>
                    <a:pt x="162" y="20"/>
                    <a:pt x="158" y="20"/>
                  </a:cubicBezTo>
                  <a:cubicBezTo>
                    <a:pt x="157" y="20"/>
                    <a:pt x="156" y="20"/>
                    <a:pt x="155" y="21"/>
                  </a:cubicBezTo>
                  <a:cubicBezTo>
                    <a:pt x="153" y="21"/>
                    <a:pt x="153" y="22"/>
                    <a:pt x="152" y="22"/>
                  </a:cubicBezTo>
                  <a:cubicBezTo>
                    <a:pt x="151" y="23"/>
                    <a:pt x="151" y="23"/>
                    <a:pt x="151" y="23"/>
                  </a:cubicBezTo>
                  <a:cubicBezTo>
                    <a:pt x="151" y="23"/>
                    <a:pt x="151" y="23"/>
                    <a:pt x="150" y="23"/>
                  </a:cubicBezTo>
                  <a:cubicBezTo>
                    <a:pt x="150" y="22"/>
                    <a:pt x="149" y="21"/>
                    <a:pt x="147" y="21"/>
                  </a:cubicBezTo>
                  <a:cubicBezTo>
                    <a:pt x="146" y="20"/>
                    <a:pt x="144" y="20"/>
                    <a:pt x="143" y="20"/>
                  </a:cubicBezTo>
                  <a:cubicBezTo>
                    <a:pt x="141" y="20"/>
                    <a:pt x="140" y="20"/>
                    <a:pt x="139" y="20"/>
                  </a:cubicBezTo>
                  <a:cubicBezTo>
                    <a:pt x="138" y="20"/>
                    <a:pt x="137" y="20"/>
                    <a:pt x="137" y="20"/>
                  </a:cubicBezTo>
                  <a:cubicBezTo>
                    <a:pt x="135" y="20"/>
                    <a:pt x="134" y="20"/>
                    <a:pt x="133" y="20"/>
                  </a:cubicBezTo>
                  <a:cubicBezTo>
                    <a:pt x="126" y="20"/>
                    <a:pt x="126" y="20"/>
                    <a:pt x="126" y="20"/>
                  </a:cubicBezTo>
                  <a:cubicBezTo>
                    <a:pt x="125" y="20"/>
                    <a:pt x="125" y="20"/>
                    <a:pt x="124" y="20"/>
                  </a:cubicBezTo>
                  <a:cubicBezTo>
                    <a:pt x="123" y="20"/>
                    <a:pt x="122" y="21"/>
                    <a:pt x="121" y="21"/>
                  </a:cubicBezTo>
                  <a:cubicBezTo>
                    <a:pt x="117" y="21"/>
                    <a:pt x="115" y="20"/>
                    <a:pt x="114" y="19"/>
                  </a:cubicBezTo>
                  <a:cubicBezTo>
                    <a:pt x="114" y="18"/>
                    <a:pt x="114" y="18"/>
                    <a:pt x="115" y="17"/>
                  </a:cubicBezTo>
                  <a:cubicBezTo>
                    <a:pt x="115" y="16"/>
                    <a:pt x="116" y="14"/>
                    <a:pt x="116" y="12"/>
                  </a:cubicBezTo>
                  <a:cubicBezTo>
                    <a:pt x="116" y="8"/>
                    <a:pt x="113" y="5"/>
                    <a:pt x="108" y="5"/>
                  </a:cubicBezTo>
                  <a:cubicBezTo>
                    <a:pt x="108" y="5"/>
                    <a:pt x="108" y="5"/>
                    <a:pt x="107" y="5"/>
                  </a:cubicBezTo>
                  <a:cubicBezTo>
                    <a:pt x="107" y="5"/>
                    <a:pt x="106" y="5"/>
                    <a:pt x="106" y="6"/>
                  </a:cubicBezTo>
                  <a:cubicBezTo>
                    <a:pt x="106" y="5"/>
                    <a:pt x="106" y="5"/>
                    <a:pt x="105" y="5"/>
                  </a:cubicBezTo>
                  <a:cubicBezTo>
                    <a:pt x="105" y="5"/>
                    <a:pt x="105" y="5"/>
                    <a:pt x="104" y="4"/>
                  </a:cubicBezTo>
                  <a:cubicBezTo>
                    <a:pt x="103" y="3"/>
                    <a:pt x="102" y="2"/>
                    <a:pt x="99" y="2"/>
                  </a:cubicBezTo>
                  <a:cubicBezTo>
                    <a:pt x="99" y="2"/>
                    <a:pt x="98" y="2"/>
                    <a:pt x="97" y="2"/>
                  </a:cubicBezTo>
                  <a:cubicBezTo>
                    <a:pt x="95" y="3"/>
                    <a:pt x="94" y="4"/>
                    <a:pt x="93" y="5"/>
                  </a:cubicBezTo>
                  <a:cubicBezTo>
                    <a:pt x="93" y="5"/>
                    <a:pt x="93" y="5"/>
                    <a:pt x="93" y="5"/>
                  </a:cubicBezTo>
                  <a:cubicBezTo>
                    <a:pt x="93" y="5"/>
                    <a:pt x="93" y="5"/>
                    <a:pt x="93" y="5"/>
                  </a:cubicBezTo>
                  <a:cubicBezTo>
                    <a:pt x="92" y="3"/>
                    <a:pt x="91" y="0"/>
                    <a:pt x="87" y="0"/>
                  </a:cubicBezTo>
                  <a:cubicBezTo>
                    <a:pt x="87" y="0"/>
                    <a:pt x="86" y="1"/>
                    <a:pt x="85" y="1"/>
                  </a:cubicBezTo>
                  <a:cubicBezTo>
                    <a:pt x="82" y="2"/>
                    <a:pt x="81" y="4"/>
                    <a:pt x="81" y="6"/>
                  </a:cubicBezTo>
                  <a:cubicBezTo>
                    <a:pt x="80" y="6"/>
                    <a:pt x="80" y="7"/>
                    <a:pt x="80" y="7"/>
                  </a:cubicBezTo>
                  <a:cubicBezTo>
                    <a:pt x="80" y="8"/>
                    <a:pt x="80" y="8"/>
                    <a:pt x="79" y="8"/>
                  </a:cubicBezTo>
                  <a:cubicBezTo>
                    <a:pt x="78" y="9"/>
                    <a:pt x="77" y="11"/>
                    <a:pt x="77" y="14"/>
                  </a:cubicBezTo>
                  <a:cubicBezTo>
                    <a:pt x="77" y="14"/>
                    <a:pt x="77" y="14"/>
                    <a:pt x="77" y="14"/>
                  </a:cubicBezTo>
                  <a:cubicBezTo>
                    <a:pt x="76" y="14"/>
                    <a:pt x="73" y="7"/>
                    <a:pt x="73" y="7"/>
                  </a:cubicBezTo>
                  <a:cubicBezTo>
                    <a:pt x="70" y="11"/>
                    <a:pt x="70" y="11"/>
                    <a:pt x="70" y="11"/>
                  </a:cubicBezTo>
                  <a:cubicBezTo>
                    <a:pt x="70" y="12"/>
                    <a:pt x="70" y="13"/>
                    <a:pt x="69" y="13"/>
                  </a:cubicBezTo>
                  <a:cubicBezTo>
                    <a:pt x="68" y="15"/>
                    <a:pt x="67" y="17"/>
                    <a:pt x="65" y="19"/>
                  </a:cubicBezTo>
                  <a:cubicBezTo>
                    <a:pt x="64" y="22"/>
                    <a:pt x="62" y="25"/>
                    <a:pt x="59" y="27"/>
                  </a:cubicBezTo>
                  <a:cubicBezTo>
                    <a:pt x="58" y="28"/>
                    <a:pt x="56" y="29"/>
                    <a:pt x="54" y="30"/>
                  </a:cubicBezTo>
                  <a:cubicBezTo>
                    <a:pt x="51" y="32"/>
                    <a:pt x="48" y="33"/>
                    <a:pt x="47" y="36"/>
                  </a:cubicBezTo>
                  <a:cubicBezTo>
                    <a:pt x="45" y="38"/>
                    <a:pt x="45" y="40"/>
                    <a:pt x="44" y="43"/>
                  </a:cubicBezTo>
                  <a:cubicBezTo>
                    <a:pt x="44" y="45"/>
                    <a:pt x="43" y="47"/>
                    <a:pt x="42" y="49"/>
                  </a:cubicBezTo>
                  <a:cubicBezTo>
                    <a:pt x="39" y="54"/>
                    <a:pt x="36" y="57"/>
                    <a:pt x="31" y="61"/>
                  </a:cubicBezTo>
                  <a:cubicBezTo>
                    <a:pt x="30" y="62"/>
                    <a:pt x="30" y="62"/>
                    <a:pt x="30" y="62"/>
                  </a:cubicBezTo>
                  <a:cubicBezTo>
                    <a:pt x="29" y="63"/>
                    <a:pt x="27" y="66"/>
                    <a:pt x="27" y="68"/>
                  </a:cubicBezTo>
                  <a:cubicBezTo>
                    <a:pt x="27" y="70"/>
                    <a:pt x="28" y="73"/>
                    <a:pt x="31" y="75"/>
                  </a:cubicBezTo>
                  <a:cubicBezTo>
                    <a:pt x="33" y="77"/>
                    <a:pt x="37" y="78"/>
                    <a:pt x="41" y="80"/>
                  </a:cubicBezTo>
                  <a:cubicBezTo>
                    <a:pt x="45" y="81"/>
                    <a:pt x="50" y="83"/>
                    <a:pt x="51" y="86"/>
                  </a:cubicBezTo>
                  <a:cubicBezTo>
                    <a:pt x="52" y="89"/>
                    <a:pt x="52" y="92"/>
                    <a:pt x="50" y="96"/>
                  </a:cubicBezTo>
                  <a:cubicBezTo>
                    <a:pt x="49" y="99"/>
                    <a:pt x="45" y="102"/>
                    <a:pt x="41" y="105"/>
                  </a:cubicBezTo>
                  <a:cubicBezTo>
                    <a:pt x="35" y="111"/>
                    <a:pt x="28" y="117"/>
                    <a:pt x="31" y="123"/>
                  </a:cubicBezTo>
                  <a:cubicBezTo>
                    <a:pt x="32" y="125"/>
                    <a:pt x="34" y="127"/>
                    <a:pt x="36" y="129"/>
                  </a:cubicBezTo>
                  <a:cubicBezTo>
                    <a:pt x="41" y="132"/>
                    <a:pt x="44" y="135"/>
                    <a:pt x="41" y="140"/>
                  </a:cubicBezTo>
                  <a:cubicBezTo>
                    <a:pt x="38" y="146"/>
                    <a:pt x="31" y="151"/>
                    <a:pt x="25" y="155"/>
                  </a:cubicBezTo>
                  <a:cubicBezTo>
                    <a:pt x="23" y="157"/>
                    <a:pt x="23" y="157"/>
                    <a:pt x="23" y="157"/>
                  </a:cubicBezTo>
                  <a:cubicBezTo>
                    <a:pt x="15" y="162"/>
                    <a:pt x="16" y="170"/>
                    <a:pt x="16" y="178"/>
                  </a:cubicBezTo>
                  <a:cubicBezTo>
                    <a:pt x="17" y="180"/>
                    <a:pt x="17" y="180"/>
                    <a:pt x="17" y="180"/>
                  </a:cubicBezTo>
                  <a:cubicBezTo>
                    <a:pt x="17" y="184"/>
                    <a:pt x="18" y="186"/>
                    <a:pt x="20" y="189"/>
                  </a:cubicBezTo>
                  <a:cubicBezTo>
                    <a:pt x="20" y="190"/>
                    <a:pt x="21" y="191"/>
                    <a:pt x="22" y="192"/>
                  </a:cubicBezTo>
                  <a:cubicBezTo>
                    <a:pt x="23" y="195"/>
                    <a:pt x="23" y="199"/>
                    <a:pt x="22" y="203"/>
                  </a:cubicBezTo>
                  <a:cubicBezTo>
                    <a:pt x="22" y="204"/>
                    <a:pt x="22" y="205"/>
                    <a:pt x="22" y="206"/>
                  </a:cubicBezTo>
                  <a:cubicBezTo>
                    <a:pt x="22" y="208"/>
                    <a:pt x="22" y="208"/>
                    <a:pt x="22" y="208"/>
                  </a:cubicBezTo>
                  <a:cubicBezTo>
                    <a:pt x="21" y="212"/>
                    <a:pt x="21" y="217"/>
                    <a:pt x="21" y="222"/>
                  </a:cubicBezTo>
                  <a:cubicBezTo>
                    <a:pt x="21" y="222"/>
                    <a:pt x="22" y="223"/>
                    <a:pt x="22" y="224"/>
                  </a:cubicBezTo>
                  <a:cubicBezTo>
                    <a:pt x="22" y="227"/>
                    <a:pt x="23" y="230"/>
                    <a:pt x="21" y="234"/>
                  </a:cubicBezTo>
                  <a:cubicBezTo>
                    <a:pt x="20" y="238"/>
                    <a:pt x="17" y="240"/>
                    <a:pt x="14" y="243"/>
                  </a:cubicBezTo>
                  <a:cubicBezTo>
                    <a:pt x="12" y="245"/>
                    <a:pt x="10" y="246"/>
                    <a:pt x="9" y="249"/>
                  </a:cubicBezTo>
                  <a:cubicBezTo>
                    <a:pt x="7" y="252"/>
                    <a:pt x="7" y="256"/>
                    <a:pt x="8" y="261"/>
                  </a:cubicBezTo>
                  <a:cubicBezTo>
                    <a:pt x="8" y="262"/>
                    <a:pt x="8" y="264"/>
                    <a:pt x="8" y="265"/>
                  </a:cubicBezTo>
                  <a:cubicBezTo>
                    <a:pt x="9" y="270"/>
                    <a:pt x="7" y="273"/>
                    <a:pt x="4" y="276"/>
                  </a:cubicBezTo>
                  <a:cubicBezTo>
                    <a:pt x="4" y="277"/>
                    <a:pt x="3" y="278"/>
                    <a:pt x="2" y="280"/>
                  </a:cubicBezTo>
                  <a:cubicBezTo>
                    <a:pt x="0" y="284"/>
                    <a:pt x="1" y="285"/>
                    <a:pt x="3" y="288"/>
                  </a:cubicBezTo>
                  <a:cubicBezTo>
                    <a:pt x="4" y="289"/>
                    <a:pt x="5" y="290"/>
                    <a:pt x="6" y="291"/>
                  </a:cubicBezTo>
                  <a:cubicBezTo>
                    <a:pt x="8" y="296"/>
                    <a:pt x="8" y="301"/>
                    <a:pt x="8" y="307"/>
                  </a:cubicBezTo>
                  <a:cubicBezTo>
                    <a:pt x="8" y="311"/>
                    <a:pt x="8" y="315"/>
                    <a:pt x="9" y="319"/>
                  </a:cubicBezTo>
                  <a:cubicBezTo>
                    <a:pt x="10" y="321"/>
                    <a:pt x="11" y="322"/>
                    <a:pt x="12" y="324"/>
                  </a:cubicBezTo>
                  <a:cubicBezTo>
                    <a:pt x="14" y="326"/>
                    <a:pt x="15" y="328"/>
                    <a:pt x="15" y="330"/>
                  </a:cubicBezTo>
                  <a:cubicBezTo>
                    <a:pt x="16" y="335"/>
                    <a:pt x="14" y="338"/>
                    <a:pt x="13" y="341"/>
                  </a:cubicBezTo>
                  <a:cubicBezTo>
                    <a:pt x="11" y="343"/>
                    <a:pt x="10" y="345"/>
                    <a:pt x="10" y="348"/>
                  </a:cubicBezTo>
                  <a:cubicBezTo>
                    <a:pt x="9" y="352"/>
                    <a:pt x="11" y="356"/>
                    <a:pt x="14" y="358"/>
                  </a:cubicBezTo>
                  <a:cubicBezTo>
                    <a:pt x="16" y="359"/>
                    <a:pt x="18" y="360"/>
                    <a:pt x="20" y="360"/>
                  </a:cubicBezTo>
                  <a:cubicBezTo>
                    <a:pt x="22" y="360"/>
                    <a:pt x="24" y="361"/>
                    <a:pt x="26" y="362"/>
                  </a:cubicBezTo>
                  <a:cubicBezTo>
                    <a:pt x="27" y="363"/>
                    <a:pt x="27" y="363"/>
                    <a:pt x="28" y="364"/>
                  </a:cubicBezTo>
                  <a:cubicBezTo>
                    <a:pt x="29" y="365"/>
                    <a:pt x="29" y="366"/>
                    <a:pt x="30" y="367"/>
                  </a:cubicBezTo>
                  <a:cubicBezTo>
                    <a:pt x="32" y="368"/>
                    <a:pt x="33" y="368"/>
                    <a:pt x="35" y="368"/>
                  </a:cubicBezTo>
                  <a:cubicBezTo>
                    <a:pt x="35" y="368"/>
                    <a:pt x="36" y="368"/>
                    <a:pt x="37" y="368"/>
                  </a:cubicBezTo>
                  <a:cubicBezTo>
                    <a:pt x="38" y="368"/>
                    <a:pt x="38" y="368"/>
                    <a:pt x="39" y="368"/>
                  </a:cubicBezTo>
                  <a:cubicBezTo>
                    <a:pt x="42" y="368"/>
                    <a:pt x="44" y="368"/>
                    <a:pt x="45" y="370"/>
                  </a:cubicBezTo>
                  <a:cubicBezTo>
                    <a:pt x="47" y="373"/>
                    <a:pt x="46" y="375"/>
                    <a:pt x="42" y="379"/>
                  </a:cubicBezTo>
                  <a:cubicBezTo>
                    <a:pt x="41" y="380"/>
                    <a:pt x="41" y="381"/>
                    <a:pt x="40" y="382"/>
                  </a:cubicBezTo>
                  <a:cubicBezTo>
                    <a:pt x="38" y="385"/>
                    <a:pt x="39" y="388"/>
                    <a:pt x="39" y="392"/>
                  </a:cubicBezTo>
                  <a:cubicBezTo>
                    <a:pt x="40" y="394"/>
                    <a:pt x="40" y="396"/>
                    <a:pt x="40" y="399"/>
                  </a:cubicBezTo>
                  <a:cubicBezTo>
                    <a:pt x="39" y="401"/>
                    <a:pt x="39" y="402"/>
                    <a:pt x="39" y="402"/>
                  </a:cubicBezTo>
                  <a:cubicBezTo>
                    <a:pt x="38" y="403"/>
                    <a:pt x="38" y="403"/>
                    <a:pt x="38" y="404"/>
                  </a:cubicBezTo>
                  <a:cubicBezTo>
                    <a:pt x="37" y="406"/>
                    <a:pt x="37" y="406"/>
                    <a:pt x="37" y="406"/>
                  </a:cubicBezTo>
                  <a:cubicBezTo>
                    <a:pt x="39" y="407"/>
                    <a:pt x="39" y="407"/>
                    <a:pt x="39" y="407"/>
                  </a:cubicBezTo>
                  <a:cubicBezTo>
                    <a:pt x="60" y="420"/>
                    <a:pt x="82" y="432"/>
                    <a:pt x="103" y="444"/>
                  </a:cubicBezTo>
                  <a:cubicBezTo>
                    <a:pt x="103" y="444"/>
                    <a:pt x="103" y="444"/>
                    <a:pt x="103" y="444"/>
                  </a:cubicBezTo>
                  <a:cubicBezTo>
                    <a:pt x="268" y="530"/>
                    <a:pt x="401" y="552"/>
                    <a:pt x="426" y="556"/>
                  </a:cubicBezTo>
                  <a:cubicBezTo>
                    <a:pt x="429" y="556"/>
                    <a:pt x="429" y="556"/>
                    <a:pt x="429" y="556"/>
                  </a:cubicBezTo>
                  <a:cubicBezTo>
                    <a:pt x="430" y="553"/>
                    <a:pt x="430" y="553"/>
                    <a:pt x="430" y="553"/>
                  </a:cubicBezTo>
                  <a:cubicBezTo>
                    <a:pt x="443" y="468"/>
                    <a:pt x="453" y="418"/>
                    <a:pt x="457" y="403"/>
                  </a:cubicBezTo>
                  <a:cubicBezTo>
                    <a:pt x="458" y="401"/>
                    <a:pt x="458" y="401"/>
                    <a:pt x="458" y="401"/>
                  </a:cubicBezTo>
                  <a:lnTo>
                    <a:pt x="345" y="346"/>
                  </a:lnTo>
                  <a:close/>
                  <a:moveTo>
                    <a:pt x="106" y="44"/>
                  </a:moveTo>
                  <a:cubicBezTo>
                    <a:pt x="106" y="44"/>
                    <a:pt x="105" y="44"/>
                    <a:pt x="105" y="43"/>
                  </a:cubicBezTo>
                  <a:cubicBezTo>
                    <a:pt x="104" y="43"/>
                    <a:pt x="104" y="42"/>
                    <a:pt x="104" y="41"/>
                  </a:cubicBezTo>
                  <a:cubicBezTo>
                    <a:pt x="104" y="39"/>
                    <a:pt x="106" y="38"/>
                    <a:pt x="111" y="37"/>
                  </a:cubicBezTo>
                  <a:cubicBezTo>
                    <a:pt x="111" y="37"/>
                    <a:pt x="112" y="37"/>
                    <a:pt x="112" y="37"/>
                  </a:cubicBezTo>
                  <a:cubicBezTo>
                    <a:pt x="112" y="38"/>
                    <a:pt x="111" y="38"/>
                    <a:pt x="111" y="39"/>
                  </a:cubicBezTo>
                  <a:cubicBezTo>
                    <a:pt x="111" y="40"/>
                    <a:pt x="110" y="40"/>
                    <a:pt x="110" y="40"/>
                  </a:cubicBezTo>
                  <a:cubicBezTo>
                    <a:pt x="109" y="42"/>
                    <a:pt x="109" y="43"/>
                    <a:pt x="107" y="44"/>
                  </a:cubicBezTo>
                  <a:cubicBezTo>
                    <a:pt x="107" y="44"/>
                    <a:pt x="107" y="44"/>
                    <a:pt x="106" y="44"/>
                  </a:cubicBezTo>
                  <a:close/>
                  <a:moveTo>
                    <a:pt x="232" y="212"/>
                  </a:moveTo>
                  <a:cubicBezTo>
                    <a:pt x="231" y="212"/>
                    <a:pt x="230" y="212"/>
                    <a:pt x="229" y="212"/>
                  </a:cubicBezTo>
                  <a:cubicBezTo>
                    <a:pt x="229" y="212"/>
                    <a:pt x="229" y="212"/>
                    <a:pt x="229" y="212"/>
                  </a:cubicBezTo>
                  <a:cubicBezTo>
                    <a:pt x="228" y="212"/>
                    <a:pt x="227" y="212"/>
                    <a:pt x="226" y="212"/>
                  </a:cubicBezTo>
                  <a:cubicBezTo>
                    <a:pt x="225" y="212"/>
                    <a:pt x="224" y="212"/>
                    <a:pt x="222" y="212"/>
                  </a:cubicBezTo>
                  <a:cubicBezTo>
                    <a:pt x="220" y="212"/>
                    <a:pt x="217" y="212"/>
                    <a:pt x="214" y="214"/>
                  </a:cubicBezTo>
                  <a:cubicBezTo>
                    <a:pt x="212" y="216"/>
                    <a:pt x="208" y="218"/>
                    <a:pt x="208" y="222"/>
                  </a:cubicBezTo>
                  <a:cubicBezTo>
                    <a:pt x="208" y="225"/>
                    <a:pt x="211" y="227"/>
                    <a:pt x="213" y="228"/>
                  </a:cubicBezTo>
                  <a:cubicBezTo>
                    <a:pt x="213" y="228"/>
                    <a:pt x="213" y="228"/>
                    <a:pt x="213" y="228"/>
                  </a:cubicBezTo>
                  <a:cubicBezTo>
                    <a:pt x="217" y="230"/>
                    <a:pt x="220" y="232"/>
                    <a:pt x="222" y="235"/>
                  </a:cubicBezTo>
                  <a:cubicBezTo>
                    <a:pt x="222" y="236"/>
                    <a:pt x="222" y="236"/>
                    <a:pt x="222" y="236"/>
                  </a:cubicBezTo>
                  <a:cubicBezTo>
                    <a:pt x="223" y="236"/>
                    <a:pt x="223" y="236"/>
                    <a:pt x="223" y="236"/>
                  </a:cubicBezTo>
                  <a:cubicBezTo>
                    <a:pt x="224" y="237"/>
                    <a:pt x="225" y="237"/>
                    <a:pt x="226" y="238"/>
                  </a:cubicBezTo>
                  <a:cubicBezTo>
                    <a:pt x="228" y="239"/>
                    <a:pt x="230" y="240"/>
                    <a:pt x="233" y="240"/>
                  </a:cubicBezTo>
                  <a:cubicBezTo>
                    <a:pt x="233" y="240"/>
                    <a:pt x="234" y="240"/>
                    <a:pt x="234" y="240"/>
                  </a:cubicBezTo>
                  <a:cubicBezTo>
                    <a:pt x="237" y="240"/>
                    <a:pt x="239" y="239"/>
                    <a:pt x="241" y="238"/>
                  </a:cubicBezTo>
                  <a:cubicBezTo>
                    <a:pt x="242" y="237"/>
                    <a:pt x="243" y="237"/>
                    <a:pt x="244" y="236"/>
                  </a:cubicBezTo>
                  <a:cubicBezTo>
                    <a:pt x="244" y="236"/>
                    <a:pt x="245" y="236"/>
                    <a:pt x="244" y="236"/>
                  </a:cubicBezTo>
                  <a:cubicBezTo>
                    <a:pt x="245" y="237"/>
                    <a:pt x="244" y="241"/>
                    <a:pt x="243" y="243"/>
                  </a:cubicBezTo>
                  <a:cubicBezTo>
                    <a:pt x="242" y="244"/>
                    <a:pt x="240" y="245"/>
                    <a:pt x="238" y="246"/>
                  </a:cubicBezTo>
                  <a:cubicBezTo>
                    <a:pt x="235" y="248"/>
                    <a:pt x="231" y="250"/>
                    <a:pt x="230" y="255"/>
                  </a:cubicBezTo>
                  <a:cubicBezTo>
                    <a:pt x="230" y="255"/>
                    <a:pt x="230" y="256"/>
                    <a:pt x="230" y="257"/>
                  </a:cubicBezTo>
                  <a:cubicBezTo>
                    <a:pt x="230" y="258"/>
                    <a:pt x="230" y="259"/>
                    <a:pt x="230" y="259"/>
                  </a:cubicBezTo>
                  <a:cubicBezTo>
                    <a:pt x="230" y="259"/>
                    <a:pt x="229" y="259"/>
                    <a:pt x="229" y="259"/>
                  </a:cubicBezTo>
                  <a:cubicBezTo>
                    <a:pt x="228" y="259"/>
                    <a:pt x="226" y="259"/>
                    <a:pt x="226" y="258"/>
                  </a:cubicBezTo>
                  <a:cubicBezTo>
                    <a:pt x="225" y="258"/>
                    <a:pt x="225" y="257"/>
                    <a:pt x="224" y="256"/>
                  </a:cubicBezTo>
                  <a:cubicBezTo>
                    <a:pt x="223" y="254"/>
                    <a:pt x="223" y="253"/>
                    <a:pt x="221" y="252"/>
                  </a:cubicBezTo>
                  <a:cubicBezTo>
                    <a:pt x="219" y="249"/>
                    <a:pt x="214" y="248"/>
                    <a:pt x="212" y="247"/>
                  </a:cubicBezTo>
                  <a:cubicBezTo>
                    <a:pt x="211" y="247"/>
                    <a:pt x="211" y="247"/>
                    <a:pt x="210" y="247"/>
                  </a:cubicBezTo>
                  <a:cubicBezTo>
                    <a:pt x="207" y="247"/>
                    <a:pt x="202" y="249"/>
                    <a:pt x="200" y="252"/>
                  </a:cubicBezTo>
                  <a:cubicBezTo>
                    <a:pt x="199" y="254"/>
                    <a:pt x="199" y="257"/>
                    <a:pt x="200" y="259"/>
                  </a:cubicBezTo>
                  <a:cubicBezTo>
                    <a:pt x="200" y="260"/>
                    <a:pt x="201" y="261"/>
                    <a:pt x="201" y="261"/>
                  </a:cubicBezTo>
                  <a:cubicBezTo>
                    <a:pt x="201" y="261"/>
                    <a:pt x="200" y="261"/>
                    <a:pt x="199" y="261"/>
                  </a:cubicBezTo>
                  <a:cubicBezTo>
                    <a:pt x="198" y="261"/>
                    <a:pt x="197" y="261"/>
                    <a:pt x="196" y="262"/>
                  </a:cubicBezTo>
                  <a:cubicBezTo>
                    <a:pt x="195" y="262"/>
                    <a:pt x="194" y="262"/>
                    <a:pt x="193" y="263"/>
                  </a:cubicBezTo>
                  <a:cubicBezTo>
                    <a:pt x="192" y="263"/>
                    <a:pt x="191" y="263"/>
                    <a:pt x="190" y="263"/>
                  </a:cubicBezTo>
                  <a:cubicBezTo>
                    <a:pt x="189" y="264"/>
                    <a:pt x="187" y="264"/>
                    <a:pt x="185" y="265"/>
                  </a:cubicBezTo>
                  <a:cubicBezTo>
                    <a:pt x="186" y="264"/>
                    <a:pt x="187" y="264"/>
                    <a:pt x="188" y="264"/>
                  </a:cubicBezTo>
                  <a:cubicBezTo>
                    <a:pt x="192" y="262"/>
                    <a:pt x="195" y="259"/>
                    <a:pt x="197" y="256"/>
                  </a:cubicBezTo>
                  <a:cubicBezTo>
                    <a:pt x="198" y="252"/>
                    <a:pt x="198" y="249"/>
                    <a:pt x="196" y="245"/>
                  </a:cubicBezTo>
                  <a:cubicBezTo>
                    <a:pt x="195" y="243"/>
                    <a:pt x="195" y="243"/>
                    <a:pt x="195" y="243"/>
                  </a:cubicBezTo>
                  <a:cubicBezTo>
                    <a:pt x="193" y="243"/>
                    <a:pt x="193" y="243"/>
                    <a:pt x="193" y="243"/>
                  </a:cubicBezTo>
                  <a:cubicBezTo>
                    <a:pt x="189" y="243"/>
                    <a:pt x="184" y="244"/>
                    <a:pt x="179" y="245"/>
                  </a:cubicBezTo>
                  <a:cubicBezTo>
                    <a:pt x="175" y="246"/>
                    <a:pt x="173" y="249"/>
                    <a:pt x="170" y="251"/>
                  </a:cubicBezTo>
                  <a:cubicBezTo>
                    <a:pt x="169" y="252"/>
                    <a:pt x="167" y="253"/>
                    <a:pt x="166" y="254"/>
                  </a:cubicBezTo>
                  <a:cubicBezTo>
                    <a:pt x="165" y="255"/>
                    <a:pt x="164" y="255"/>
                    <a:pt x="163" y="255"/>
                  </a:cubicBezTo>
                  <a:cubicBezTo>
                    <a:pt x="161" y="255"/>
                    <a:pt x="159" y="252"/>
                    <a:pt x="156" y="250"/>
                  </a:cubicBezTo>
                  <a:cubicBezTo>
                    <a:pt x="155" y="249"/>
                    <a:pt x="154" y="248"/>
                    <a:pt x="154" y="247"/>
                  </a:cubicBezTo>
                  <a:cubicBezTo>
                    <a:pt x="153" y="247"/>
                    <a:pt x="152" y="246"/>
                    <a:pt x="152" y="246"/>
                  </a:cubicBezTo>
                  <a:cubicBezTo>
                    <a:pt x="151" y="246"/>
                    <a:pt x="151" y="245"/>
                    <a:pt x="151" y="245"/>
                  </a:cubicBezTo>
                  <a:cubicBezTo>
                    <a:pt x="152" y="245"/>
                    <a:pt x="153" y="246"/>
                    <a:pt x="154" y="246"/>
                  </a:cubicBezTo>
                  <a:cubicBezTo>
                    <a:pt x="155" y="246"/>
                    <a:pt x="156" y="245"/>
                    <a:pt x="157" y="245"/>
                  </a:cubicBezTo>
                  <a:cubicBezTo>
                    <a:pt x="161" y="243"/>
                    <a:pt x="163" y="239"/>
                    <a:pt x="164" y="236"/>
                  </a:cubicBezTo>
                  <a:cubicBezTo>
                    <a:pt x="165" y="236"/>
                    <a:pt x="165" y="236"/>
                    <a:pt x="166" y="236"/>
                  </a:cubicBezTo>
                  <a:cubicBezTo>
                    <a:pt x="167" y="236"/>
                    <a:pt x="168" y="236"/>
                    <a:pt x="169" y="236"/>
                  </a:cubicBezTo>
                  <a:cubicBezTo>
                    <a:pt x="170" y="236"/>
                    <a:pt x="173" y="236"/>
                    <a:pt x="176" y="233"/>
                  </a:cubicBezTo>
                  <a:cubicBezTo>
                    <a:pt x="177" y="231"/>
                    <a:pt x="178" y="230"/>
                    <a:pt x="178" y="228"/>
                  </a:cubicBezTo>
                  <a:cubicBezTo>
                    <a:pt x="178" y="228"/>
                    <a:pt x="178" y="229"/>
                    <a:pt x="178" y="229"/>
                  </a:cubicBezTo>
                  <a:cubicBezTo>
                    <a:pt x="182" y="232"/>
                    <a:pt x="184" y="234"/>
                    <a:pt x="189" y="234"/>
                  </a:cubicBezTo>
                  <a:cubicBezTo>
                    <a:pt x="189" y="234"/>
                    <a:pt x="190" y="234"/>
                    <a:pt x="191" y="234"/>
                  </a:cubicBezTo>
                  <a:cubicBezTo>
                    <a:pt x="194" y="233"/>
                    <a:pt x="194" y="233"/>
                    <a:pt x="194" y="233"/>
                  </a:cubicBezTo>
                  <a:cubicBezTo>
                    <a:pt x="194" y="231"/>
                    <a:pt x="194" y="231"/>
                    <a:pt x="194" y="231"/>
                  </a:cubicBezTo>
                  <a:cubicBezTo>
                    <a:pt x="194" y="221"/>
                    <a:pt x="190" y="217"/>
                    <a:pt x="184" y="211"/>
                  </a:cubicBezTo>
                  <a:cubicBezTo>
                    <a:pt x="183" y="211"/>
                    <a:pt x="183" y="211"/>
                    <a:pt x="182" y="210"/>
                  </a:cubicBezTo>
                  <a:cubicBezTo>
                    <a:pt x="181" y="209"/>
                    <a:pt x="178" y="207"/>
                    <a:pt x="175" y="206"/>
                  </a:cubicBezTo>
                  <a:cubicBezTo>
                    <a:pt x="174" y="206"/>
                    <a:pt x="174" y="206"/>
                    <a:pt x="174" y="206"/>
                  </a:cubicBezTo>
                  <a:cubicBezTo>
                    <a:pt x="173" y="206"/>
                    <a:pt x="172" y="207"/>
                    <a:pt x="171" y="207"/>
                  </a:cubicBezTo>
                  <a:cubicBezTo>
                    <a:pt x="171" y="207"/>
                    <a:pt x="171" y="207"/>
                    <a:pt x="171" y="207"/>
                  </a:cubicBezTo>
                  <a:cubicBezTo>
                    <a:pt x="170" y="207"/>
                    <a:pt x="169" y="206"/>
                    <a:pt x="168" y="205"/>
                  </a:cubicBezTo>
                  <a:cubicBezTo>
                    <a:pt x="168" y="205"/>
                    <a:pt x="168" y="205"/>
                    <a:pt x="168" y="205"/>
                  </a:cubicBezTo>
                  <a:cubicBezTo>
                    <a:pt x="166" y="203"/>
                    <a:pt x="165" y="203"/>
                    <a:pt x="162" y="202"/>
                  </a:cubicBezTo>
                  <a:cubicBezTo>
                    <a:pt x="161" y="201"/>
                    <a:pt x="161" y="201"/>
                    <a:pt x="160" y="200"/>
                  </a:cubicBezTo>
                  <a:cubicBezTo>
                    <a:pt x="159" y="200"/>
                    <a:pt x="158" y="199"/>
                    <a:pt x="157" y="199"/>
                  </a:cubicBezTo>
                  <a:cubicBezTo>
                    <a:pt x="157" y="199"/>
                    <a:pt x="157" y="199"/>
                    <a:pt x="156" y="198"/>
                  </a:cubicBezTo>
                  <a:cubicBezTo>
                    <a:pt x="157" y="199"/>
                    <a:pt x="157" y="199"/>
                    <a:pt x="158" y="199"/>
                  </a:cubicBezTo>
                  <a:cubicBezTo>
                    <a:pt x="159" y="200"/>
                    <a:pt x="161" y="200"/>
                    <a:pt x="163" y="200"/>
                  </a:cubicBezTo>
                  <a:cubicBezTo>
                    <a:pt x="163" y="200"/>
                    <a:pt x="163" y="200"/>
                    <a:pt x="164" y="200"/>
                  </a:cubicBezTo>
                  <a:cubicBezTo>
                    <a:pt x="165" y="200"/>
                    <a:pt x="166" y="200"/>
                    <a:pt x="167" y="199"/>
                  </a:cubicBezTo>
                  <a:cubicBezTo>
                    <a:pt x="167" y="199"/>
                    <a:pt x="168" y="199"/>
                    <a:pt x="169" y="199"/>
                  </a:cubicBezTo>
                  <a:cubicBezTo>
                    <a:pt x="169" y="199"/>
                    <a:pt x="169" y="199"/>
                    <a:pt x="170" y="199"/>
                  </a:cubicBezTo>
                  <a:cubicBezTo>
                    <a:pt x="171" y="199"/>
                    <a:pt x="171" y="200"/>
                    <a:pt x="172" y="200"/>
                  </a:cubicBezTo>
                  <a:cubicBezTo>
                    <a:pt x="174" y="201"/>
                    <a:pt x="175" y="201"/>
                    <a:pt x="176" y="201"/>
                  </a:cubicBezTo>
                  <a:cubicBezTo>
                    <a:pt x="179" y="202"/>
                    <a:pt x="182" y="203"/>
                    <a:pt x="185" y="204"/>
                  </a:cubicBezTo>
                  <a:cubicBezTo>
                    <a:pt x="190" y="206"/>
                    <a:pt x="194" y="208"/>
                    <a:pt x="200" y="208"/>
                  </a:cubicBezTo>
                  <a:cubicBezTo>
                    <a:pt x="201" y="208"/>
                    <a:pt x="201" y="208"/>
                    <a:pt x="202" y="208"/>
                  </a:cubicBezTo>
                  <a:cubicBezTo>
                    <a:pt x="205" y="207"/>
                    <a:pt x="207" y="207"/>
                    <a:pt x="209" y="206"/>
                  </a:cubicBezTo>
                  <a:cubicBezTo>
                    <a:pt x="212" y="206"/>
                    <a:pt x="214" y="205"/>
                    <a:pt x="217" y="205"/>
                  </a:cubicBezTo>
                  <a:cubicBezTo>
                    <a:pt x="217" y="205"/>
                    <a:pt x="218" y="205"/>
                    <a:pt x="218" y="205"/>
                  </a:cubicBezTo>
                  <a:cubicBezTo>
                    <a:pt x="222" y="205"/>
                    <a:pt x="227" y="208"/>
                    <a:pt x="231" y="211"/>
                  </a:cubicBezTo>
                  <a:cubicBezTo>
                    <a:pt x="231" y="211"/>
                    <a:pt x="232" y="212"/>
                    <a:pt x="232" y="212"/>
                  </a:cubicBezTo>
                  <a:close/>
                  <a:moveTo>
                    <a:pt x="144" y="195"/>
                  </a:moveTo>
                  <a:cubicBezTo>
                    <a:pt x="144" y="195"/>
                    <a:pt x="145" y="195"/>
                    <a:pt x="146" y="195"/>
                  </a:cubicBezTo>
                  <a:cubicBezTo>
                    <a:pt x="146" y="195"/>
                    <a:pt x="146" y="195"/>
                    <a:pt x="146" y="195"/>
                  </a:cubicBezTo>
                  <a:cubicBezTo>
                    <a:pt x="147" y="195"/>
                    <a:pt x="147" y="195"/>
                    <a:pt x="148" y="196"/>
                  </a:cubicBezTo>
                  <a:cubicBezTo>
                    <a:pt x="149" y="196"/>
                    <a:pt x="149" y="196"/>
                    <a:pt x="150" y="197"/>
                  </a:cubicBezTo>
                  <a:cubicBezTo>
                    <a:pt x="150" y="197"/>
                    <a:pt x="151" y="197"/>
                    <a:pt x="152" y="197"/>
                  </a:cubicBezTo>
                  <a:cubicBezTo>
                    <a:pt x="152" y="197"/>
                    <a:pt x="151" y="197"/>
                    <a:pt x="151" y="197"/>
                  </a:cubicBezTo>
                  <a:cubicBezTo>
                    <a:pt x="149" y="197"/>
                    <a:pt x="147" y="198"/>
                    <a:pt x="145" y="199"/>
                  </a:cubicBezTo>
                  <a:cubicBezTo>
                    <a:pt x="144" y="199"/>
                    <a:pt x="143" y="199"/>
                    <a:pt x="143" y="199"/>
                  </a:cubicBezTo>
                  <a:cubicBezTo>
                    <a:pt x="143" y="199"/>
                    <a:pt x="143" y="199"/>
                    <a:pt x="143" y="198"/>
                  </a:cubicBezTo>
                  <a:cubicBezTo>
                    <a:pt x="143" y="197"/>
                    <a:pt x="143" y="196"/>
                    <a:pt x="144" y="195"/>
                  </a:cubicBezTo>
                  <a:close/>
                  <a:moveTo>
                    <a:pt x="154" y="38"/>
                  </a:moveTo>
                  <a:cubicBezTo>
                    <a:pt x="151" y="38"/>
                    <a:pt x="148" y="41"/>
                    <a:pt x="146" y="42"/>
                  </a:cubicBezTo>
                  <a:cubicBezTo>
                    <a:pt x="146" y="43"/>
                    <a:pt x="145" y="43"/>
                    <a:pt x="144" y="44"/>
                  </a:cubicBezTo>
                  <a:cubicBezTo>
                    <a:pt x="144" y="44"/>
                    <a:pt x="144" y="44"/>
                    <a:pt x="144" y="44"/>
                  </a:cubicBezTo>
                  <a:cubicBezTo>
                    <a:pt x="143" y="41"/>
                    <a:pt x="141" y="40"/>
                    <a:pt x="138" y="38"/>
                  </a:cubicBezTo>
                  <a:cubicBezTo>
                    <a:pt x="135" y="36"/>
                    <a:pt x="131" y="34"/>
                    <a:pt x="126" y="34"/>
                  </a:cubicBezTo>
                  <a:cubicBezTo>
                    <a:pt x="128" y="33"/>
                    <a:pt x="129" y="33"/>
                    <a:pt x="131" y="33"/>
                  </a:cubicBezTo>
                  <a:cubicBezTo>
                    <a:pt x="135" y="33"/>
                    <a:pt x="140" y="34"/>
                    <a:pt x="144" y="36"/>
                  </a:cubicBezTo>
                  <a:cubicBezTo>
                    <a:pt x="147" y="36"/>
                    <a:pt x="150" y="37"/>
                    <a:pt x="153" y="38"/>
                  </a:cubicBezTo>
                  <a:cubicBezTo>
                    <a:pt x="154" y="38"/>
                    <a:pt x="154" y="38"/>
                    <a:pt x="155" y="38"/>
                  </a:cubicBezTo>
                  <a:cubicBezTo>
                    <a:pt x="155" y="38"/>
                    <a:pt x="155" y="38"/>
                    <a:pt x="154" y="38"/>
                  </a:cubicBezTo>
                  <a:close/>
                  <a:moveTo>
                    <a:pt x="311" y="415"/>
                  </a:moveTo>
                  <a:cubicBezTo>
                    <a:pt x="311" y="415"/>
                    <a:pt x="311" y="415"/>
                    <a:pt x="311" y="415"/>
                  </a:cubicBezTo>
                  <a:cubicBezTo>
                    <a:pt x="310" y="417"/>
                    <a:pt x="310" y="417"/>
                    <a:pt x="310" y="417"/>
                  </a:cubicBezTo>
                  <a:cubicBezTo>
                    <a:pt x="309" y="417"/>
                    <a:pt x="309" y="417"/>
                    <a:pt x="309" y="417"/>
                  </a:cubicBezTo>
                  <a:cubicBezTo>
                    <a:pt x="310" y="418"/>
                    <a:pt x="310" y="422"/>
                    <a:pt x="310" y="423"/>
                  </a:cubicBezTo>
                  <a:cubicBezTo>
                    <a:pt x="310" y="424"/>
                    <a:pt x="309" y="426"/>
                    <a:pt x="305" y="426"/>
                  </a:cubicBezTo>
                  <a:cubicBezTo>
                    <a:pt x="302" y="426"/>
                    <a:pt x="299" y="425"/>
                    <a:pt x="297" y="424"/>
                  </a:cubicBezTo>
                  <a:cubicBezTo>
                    <a:pt x="296" y="424"/>
                    <a:pt x="296" y="424"/>
                    <a:pt x="296" y="424"/>
                  </a:cubicBezTo>
                  <a:cubicBezTo>
                    <a:pt x="294" y="423"/>
                    <a:pt x="292" y="423"/>
                    <a:pt x="291" y="423"/>
                  </a:cubicBezTo>
                  <a:cubicBezTo>
                    <a:pt x="285" y="423"/>
                    <a:pt x="281" y="426"/>
                    <a:pt x="277" y="430"/>
                  </a:cubicBezTo>
                  <a:cubicBezTo>
                    <a:pt x="276" y="431"/>
                    <a:pt x="276" y="431"/>
                    <a:pt x="276" y="431"/>
                  </a:cubicBezTo>
                  <a:cubicBezTo>
                    <a:pt x="270" y="437"/>
                    <a:pt x="261" y="445"/>
                    <a:pt x="253" y="445"/>
                  </a:cubicBezTo>
                  <a:cubicBezTo>
                    <a:pt x="252" y="445"/>
                    <a:pt x="250" y="445"/>
                    <a:pt x="248" y="444"/>
                  </a:cubicBezTo>
                  <a:cubicBezTo>
                    <a:pt x="247" y="443"/>
                    <a:pt x="245" y="442"/>
                    <a:pt x="243" y="442"/>
                  </a:cubicBezTo>
                  <a:cubicBezTo>
                    <a:pt x="242" y="442"/>
                    <a:pt x="241" y="442"/>
                    <a:pt x="240" y="442"/>
                  </a:cubicBezTo>
                  <a:cubicBezTo>
                    <a:pt x="238" y="443"/>
                    <a:pt x="237" y="443"/>
                    <a:pt x="236" y="444"/>
                  </a:cubicBezTo>
                  <a:cubicBezTo>
                    <a:pt x="235" y="444"/>
                    <a:pt x="235" y="445"/>
                    <a:pt x="234" y="445"/>
                  </a:cubicBezTo>
                  <a:cubicBezTo>
                    <a:pt x="233" y="445"/>
                    <a:pt x="233" y="446"/>
                    <a:pt x="232" y="446"/>
                  </a:cubicBezTo>
                  <a:cubicBezTo>
                    <a:pt x="230" y="446"/>
                    <a:pt x="229" y="447"/>
                    <a:pt x="227" y="449"/>
                  </a:cubicBezTo>
                  <a:cubicBezTo>
                    <a:pt x="226" y="449"/>
                    <a:pt x="226" y="450"/>
                    <a:pt x="225" y="450"/>
                  </a:cubicBezTo>
                  <a:cubicBezTo>
                    <a:pt x="224" y="451"/>
                    <a:pt x="223" y="452"/>
                    <a:pt x="223" y="452"/>
                  </a:cubicBezTo>
                  <a:cubicBezTo>
                    <a:pt x="222" y="453"/>
                    <a:pt x="220" y="453"/>
                    <a:pt x="219" y="453"/>
                  </a:cubicBezTo>
                  <a:cubicBezTo>
                    <a:pt x="217" y="453"/>
                    <a:pt x="215" y="453"/>
                    <a:pt x="214" y="453"/>
                  </a:cubicBezTo>
                  <a:cubicBezTo>
                    <a:pt x="213" y="453"/>
                    <a:pt x="211" y="453"/>
                    <a:pt x="210" y="452"/>
                  </a:cubicBezTo>
                  <a:cubicBezTo>
                    <a:pt x="208" y="452"/>
                    <a:pt x="206" y="452"/>
                    <a:pt x="204" y="450"/>
                  </a:cubicBezTo>
                  <a:cubicBezTo>
                    <a:pt x="203" y="450"/>
                    <a:pt x="202" y="449"/>
                    <a:pt x="200" y="449"/>
                  </a:cubicBezTo>
                  <a:cubicBezTo>
                    <a:pt x="199" y="448"/>
                    <a:pt x="197" y="448"/>
                    <a:pt x="196" y="448"/>
                  </a:cubicBezTo>
                  <a:cubicBezTo>
                    <a:pt x="194" y="447"/>
                    <a:pt x="192" y="447"/>
                    <a:pt x="191" y="446"/>
                  </a:cubicBezTo>
                  <a:cubicBezTo>
                    <a:pt x="186" y="443"/>
                    <a:pt x="180" y="437"/>
                    <a:pt x="179" y="432"/>
                  </a:cubicBezTo>
                  <a:cubicBezTo>
                    <a:pt x="179" y="431"/>
                    <a:pt x="179" y="431"/>
                    <a:pt x="179" y="430"/>
                  </a:cubicBezTo>
                  <a:cubicBezTo>
                    <a:pt x="180" y="430"/>
                    <a:pt x="182" y="431"/>
                    <a:pt x="183" y="432"/>
                  </a:cubicBezTo>
                  <a:cubicBezTo>
                    <a:pt x="184" y="432"/>
                    <a:pt x="185" y="433"/>
                    <a:pt x="186" y="433"/>
                  </a:cubicBezTo>
                  <a:cubicBezTo>
                    <a:pt x="188" y="434"/>
                    <a:pt x="190" y="435"/>
                    <a:pt x="192" y="435"/>
                  </a:cubicBezTo>
                  <a:cubicBezTo>
                    <a:pt x="197" y="435"/>
                    <a:pt x="200" y="431"/>
                    <a:pt x="201" y="429"/>
                  </a:cubicBezTo>
                  <a:cubicBezTo>
                    <a:pt x="203" y="427"/>
                    <a:pt x="204" y="425"/>
                    <a:pt x="206" y="423"/>
                  </a:cubicBezTo>
                  <a:cubicBezTo>
                    <a:pt x="207" y="423"/>
                    <a:pt x="207" y="423"/>
                    <a:pt x="208" y="423"/>
                  </a:cubicBezTo>
                  <a:cubicBezTo>
                    <a:pt x="208" y="423"/>
                    <a:pt x="210" y="424"/>
                    <a:pt x="211" y="424"/>
                  </a:cubicBezTo>
                  <a:cubicBezTo>
                    <a:pt x="213" y="425"/>
                    <a:pt x="215" y="426"/>
                    <a:pt x="217" y="426"/>
                  </a:cubicBezTo>
                  <a:cubicBezTo>
                    <a:pt x="219" y="426"/>
                    <a:pt x="220" y="426"/>
                    <a:pt x="221" y="425"/>
                  </a:cubicBezTo>
                  <a:cubicBezTo>
                    <a:pt x="229" y="421"/>
                    <a:pt x="225" y="414"/>
                    <a:pt x="223" y="409"/>
                  </a:cubicBezTo>
                  <a:cubicBezTo>
                    <a:pt x="223" y="407"/>
                    <a:pt x="222" y="406"/>
                    <a:pt x="222" y="405"/>
                  </a:cubicBezTo>
                  <a:cubicBezTo>
                    <a:pt x="222" y="403"/>
                    <a:pt x="222" y="401"/>
                    <a:pt x="222" y="400"/>
                  </a:cubicBezTo>
                  <a:cubicBezTo>
                    <a:pt x="222" y="396"/>
                    <a:pt x="223" y="391"/>
                    <a:pt x="217" y="388"/>
                  </a:cubicBezTo>
                  <a:cubicBezTo>
                    <a:pt x="217" y="386"/>
                    <a:pt x="217" y="383"/>
                    <a:pt x="217" y="382"/>
                  </a:cubicBezTo>
                  <a:cubicBezTo>
                    <a:pt x="217" y="382"/>
                    <a:pt x="217" y="382"/>
                    <a:pt x="218" y="383"/>
                  </a:cubicBezTo>
                  <a:cubicBezTo>
                    <a:pt x="219" y="383"/>
                    <a:pt x="220" y="385"/>
                    <a:pt x="221" y="387"/>
                  </a:cubicBezTo>
                  <a:cubicBezTo>
                    <a:pt x="222" y="389"/>
                    <a:pt x="223" y="391"/>
                    <a:pt x="225" y="393"/>
                  </a:cubicBezTo>
                  <a:cubicBezTo>
                    <a:pt x="231" y="398"/>
                    <a:pt x="233" y="404"/>
                    <a:pt x="236" y="412"/>
                  </a:cubicBezTo>
                  <a:cubicBezTo>
                    <a:pt x="236" y="412"/>
                    <a:pt x="236" y="412"/>
                    <a:pt x="236" y="412"/>
                  </a:cubicBezTo>
                  <a:cubicBezTo>
                    <a:pt x="239" y="422"/>
                    <a:pt x="247" y="429"/>
                    <a:pt x="256" y="430"/>
                  </a:cubicBezTo>
                  <a:cubicBezTo>
                    <a:pt x="258" y="431"/>
                    <a:pt x="259" y="431"/>
                    <a:pt x="260" y="431"/>
                  </a:cubicBezTo>
                  <a:cubicBezTo>
                    <a:pt x="263" y="431"/>
                    <a:pt x="267" y="430"/>
                    <a:pt x="269" y="428"/>
                  </a:cubicBezTo>
                  <a:cubicBezTo>
                    <a:pt x="270" y="428"/>
                    <a:pt x="271" y="427"/>
                    <a:pt x="271" y="427"/>
                  </a:cubicBezTo>
                  <a:cubicBezTo>
                    <a:pt x="272" y="426"/>
                    <a:pt x="272" y="426"/>
                    <a:pt x="273" y="426"/>
                  </a:cubicBezTo>
                  <a:cubicBezTo>
                    <a:pt x="273" y="426"/>
                    <a:pt x="274" y="426"/>
                    <a:pt x="275" y="425"/>
                  </a:cubicBezTo>
                  <a:cubicBezTo>
                    <a:pt x="276" y="425"/>
                    <a:pt x="277" y="425"/>
                    <a:pt x="279" y="424"/>
                  </a:cubicBezTo>
                  <a:cubicBezTo>
                    <a:pt x="280" y="423"/>
                    <a:pt x="282" y="422"/>
                    <a:pt x="283" y="421"/>
                  </a:cubicBezTo>
                  <a:cubicBezTo>
                    <a:pt x="284" y="421"/>
                    <a:pt x="285" y="420"/>
                    <a:pt x="286" y="419"/>
                  </a:cubicBezTo>
                  <a:cubicBezTo>
                    <a:pt x="288" y="418"/>
                    <a:pt x="290" y="416"/>
                    <a:pt x="291" y="415"/>
                  </a:cubicBezTo>
                  <a:cubicBezTo>
                    <a:pt x="293" y="413"/>
                    <a:pt x="295" y="411"/>
                    <a:pt x="296" y="411"/>
                  </a:cubicBezTo>
                  <a:cubicBezTo>
                    <a:pt x="299" y="410"/>
                    <a:pt x="301" y="410"/>
                    <a:pt x="304" y="410"/>
                  </a:cubicBezTo>
                  <a:cubicBezTo>
                    <a:pt x="307" y="410"/>
                    <a:pt x="310" y="411"/>
                    <a:pt x="313" y="412"/>
                  </a:cubicBezTo>
                  <a:cubicBezTo>
                    <a:pt x="313" y="412"/>
                    <a:pt x="313" y="412"/>
                    <a:pt x="313" y="412"/>
                  </a:cubicBezTo>
                  <a:cubicBezTo>
                    <a:pt x="313" y="412"/>
                    <a:pt x="313" y="412"/>
                    <a:pt x="312" y="412"/>
                  </a:cubicBezTo>
                  <a:cubicBezTo>
                    <a:pt x="312" y="412"/>
                    <a:pt x="312" y="412"/>
                    <a:pt x="312" y="412"/>
                  </a:cubicBezTo>
                  <a:cubicBezTo>
                    <a:pt x="310" y="412"/>
                    <a:pt x="310" y="412"/>
                    <a:pt x="310" y="412"/>
                  </a:cubicBezTo>
                  <a:cubicBezTo>
                    <a:pt x="310" y="412"/>
                    <a:pt x="310" y="412"/>
                    <a:pt x="310" y="412"/>
                  </a:cubicBezTo>
                  <a:cubicBezTo>
                    <a:pt x="311" y="415"/>
                    <a:pt x="311" y="415"/>
                    <a:pt x="311" y="415"/>
                  </a:cubicBezTo>
                  <a:cubicBezTo>
                    <a:pt x="311" y="415"/>
                    <a:pt x="311" y="415"/>
                    <a:pt x="311" y="415"/>
                  </a:cubicBezTo>
                  <a:close/>
                  <a:moveTo>
                    <a:pt x="320" y="416"/>
                  </a:moveTo>
                  <a:cubicBezTo>
                    <a:pt x="319" y="416"/>
                    <a:pt x="319" y="416"/>
                    <a:pt x="319" y="416"/>
                  </a:cubicBezTo>
                  <a:cubicBezTo>
                    <a:pt x="318" y="416"/>
                    <a:pt x="318" y="415"/>
                    <a:pt x="317" y="415"/>
                  </a:cubicBezTo>
                  <a:cubicBezTo>
                    <a:pt x="316" y="414"/>
                    <a:pt x="314" y="413"/>
                    <a:pt x="313" y="412"/>
                  </a:cubicBezTo>
                  <a:cubicBezTo>
                    <a:pt x="315" y="413"/>
                    <a:pt x="318" y="415"/>
                    <a:pt x="320" y="41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2" name="Freeform 64"/>
            <p:cNvSpPr>
              <a:spLocks/>
            </p:cNvSpPr>
            <p:nvPr/>
          </p:nvSpPr>
          <p:spPr bwMode="auto">
            <a:xfrm>
              <a:off x="4649549" y="4340093"/>
              <a:ext cx="177218" cy="75631"/>
            </a:xfrm>
            <a:custGeom>
              <a:avLst/>
              <a:gdLst>
                <a:gd name="T0" fmla="*/ 41 w 49"/>
                <a:gd name="T1" fmla="*/ 4 h 23"/>
                <a:gd name="T2" fmla="*/ 41 w 49"/>
                <a:gd name="T3" fmla="*/ 4 h 23"/>
                <a:gd name="T4" fmla="*/ 36 w 49"/>
                <a:gd name="T5" fmla="*/ 0 h 23"/>
                <a:gd name="T6" fmla="*/ 35 w 49"/>
                <a:gd name="T7" fmla="*/ 0 h 23"/>
                <a:gd name="T8" fmla="*/ 30 w 49"/>
                <a:gd name="T9" fmla="*/ 2 h 23"/>
                <a:gd name="T10" fmla="*/ 30 w 49"/>
                <a:gd name="T11" fmla="*/ 2 h 23"/>
                <a:gd name="T12" fmla="*/ 25 w 49"/>
                <a:gd name="T13" fmla="*/ 0 h 23"/>
                <a:gd name="T14" fmla="*/ 19 w 49"/>
                <a:gd name="T15" fmla="*/ 3 h 23"/>
                <a:gd name="T16" fmla="*/ 18 w 49"/>
                <a:gd name="T17" fmla="*/ 6 h 23"/>
                <a:gd name="T18" fmla="*/ 18 w 49"/>
                <a:gd name="T19" fmla="*/ 7 h 23"/>
                <a:gd name="T20" fmla="*/ 18 w 49"/>
                <a:gd name="T21" fmla="*/ 7 h 23"/>
                <a:gd name="T22" fmla="*/ 17 w 49"/>
                <a:gd name="T23" fmla="*/ 7 h 23"/>
                <a:gd name="T24" fmla="*/ 17 w 49"/>
                <a:gd name="T25" fmla="*/ 7 h 23"/>
                <a:gd name="T26" fmla="*/ 14 w 49"/>
                <a:gd name="T27" fmla="*/ 3 h 23"/>
                <a:gd name="T28" fmla="*/ 9 w 49"/>
                <a:gd name="T29" fmla="*/ 2 h 23"/>
                <a:gd name="T30" fmla="*/ 5 w 49"/>
                <a:gd name="T31" fmla="*/ 3 h 23"/>
                <a:gd name="T32" fmla="*/ 0 w 49"/>
                <a:gd name="T33" fmla="*/ 8 h 23"/>
                <a:gd name="T34" fmla="*/ 2 w 49"/>
                <a:gd name="T35" fmla="*/ 13 h 23"/>
                <a:gd name="T36" fmla="*/ 10 w 49"/>
                <a:gd name="T37" fmla="*/ 15 h 23"/>
                <a:gd name="T38" fmla="*/ 15 w 49"/>
                <a:gd name="T39" fmla="*/ 14 h 23"/>
                <a:gd name="T40" fmla="*/ 15 w 49"/>
                <a:gd name="T41" fmla="*/ 14 h 23"/>
                <a:gd name="T42" fmla="*/ 21 w 49"/>
                <a:gd name="T43" fmla="*/ 18 h 23"/>
                <a:gd name="T44" fmla="*/ 29 w 49"/>
                <a:gd name="T45" fmla="*/ 21 h 23"/>
                <a:gd name="T46" fmla="*/ 36 w 49"/>
                <a:gd name="T47" fmla="*/ 23 h 23"/>
                <a:gd name="T48" fmla="*/ 42 w 49"/>
                <a:gd name="T49" fmla="*/ 21 h 23"/>
                <a:gd name="T50" fmla="*/ 49 w 49"/>
                <a:gd name="T51" fmla="*/ 10 h 23"/>
                <a:gd name="T52" fmla="*/ 41 w 49"/>
                <a:gd name="T53" fmla="*/ 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 h="23">
                  <a:moveTo>
                    <a:pt x="41" y="4"/>
                  </a:moveTo>
                  <a:cubicBezTo>
                    <a:pt x="41" y="4"/>
                    <a:pt x="41" y="4"/>
                    <a:pt x="41" y="4"/>
                  </a:cubicBezTo>
                  <a:cubicBezTo>
                    <a:pt x="41" y="2"/>
                    <a:pt x="40" y="0"/>
                    <a:pt x="36" y="0"/>
                  </a:cubicBezTo>
                  <a:cubicBezTo>
                    <a:pt x="36" y="0"/>
                    <a:pt x="35" y="0"/>
                    <a:pt x="35" y="0"/>
                  </a:cubicBezTo>
                  <a:cubicBezTo>
                    <a:pt x="32" y="0"/>
                    <a:pt x="31" y="1"/>
                    <a:pt x="30" y="2"/>
                  </a:cubicBezTo>
                  <a:cubicBezTo>
                    <a:pt x="30" y="2"/>
                    <a:pt x="30" y="2"/>
                    <a:pt x="30" y="2"/>
                  </a:cubicBezTo>
                  <a:cubicBezTo>
                    <a:pt x="28" y="1"/>
                    <a:pt x="27" y="0"/>
                    <a:pt x="25" y="0"/>
                  </a:cubicBezTo>
                  <a:cubicBezTo>
                    <a:pt x="23" y="0"/>
                    <a:pt x="21" y="1"/>
                    <a:pt x="19" y="3"/>
                  </a:cubicBezTo>
                  <a:cubicBezTo>
                    <a:pt x="18" y="4"/>
                    <a:pt x="18" y="5"/>
                    <a:pt x="18" y="6"/>
                  </a:cubicBezTo>
                  <a:cubicBezTo>
                    <a:pt x="18" y="6"/>
                    <a:pt x="18" y="7"/>
                    <a:pt x="18" y="7"/>
                  </a:cubicBezTo>
                  <a:cubicBezTo>
                    <a:pt x="18" y="7"/>
                    <a:pt x="18" y="7"/>
                    <a:pt x="18" y="7"/>
                  </a:cubicBezTo>
                  <a:cubicBezTo>
                    <a:pt x="18" y="7"/>
                    <a:pt x="17" y="7"/>
                    <a:pt x="17" y="7"/>
                  </a:cubicBezTo>
                  <a:cubicBezTo>
                    <a:pt x="17" y="7"/>
                    <a:pt x="17" y="7"/>
                    <a:pt x="17" y="7"/>
                  </a:cubicBezTo>
                  <a:cubicBezTo>
                    <a:pt x="16" y="6"/>
                    <a:pt x="15" y="4"/>
                    <a:pt x="14" y="3"/>
                  </a:cubicBezTo>
                  <a:cubicBezTo>
                    <a:pt x="12" y="2"/>
                    <a:pt x="11" y="2"/>
                    <a:pt x="9" y="2"/>
                  </a:cubicBezTo>
                  <a:cubicBezTo>
                    <a:pt x="8" y="2"/>
                    <a:pt x="7" y="2"/>
                    <a:pt x="5" y="3"/>
                  </a:cubicBezTo>
                  <a:cubicBezTo>
                    <a:pt x="3" y="3"/>
                    <a:pt x="1" y="5"/>
                    <a:pt x="0" y="8"/>
                  </a:cubicBezTo>
                  <a:cubicBezTo>
                    <a:pt x="0" y="10"/>
                    <a:pt x="1" y="11"/>
                    <a:pt x="2" y="13"/>
                  </a:cubicBezTo>
                  <a:cubicBezTo>
                    <a:pt x="4" y="14"/>
                    <a:pt x="8" y="15"/>
                    <a:pt x="10" y="15"/>
                  </a:cubicBezTo>
                  <a:cubicBezTo>
                    <a:pt x="12" y="15"/>
                    <a:pt x="14" y="14"/>
                    <a:pt x="15" y="14"/>
                  </a:cubicBezTo>
                  <a:cubicBezTo>
                    <a:pt x="15" y="14"/>
                    <a:pt x="15" y="14"/>
                    <a:pt x="15" y="14"/>
                  </a:cubicBezTo>
                  <a:cubicBezTo>
                    <a:pt x="16" y="17"/>
                    <a:pt x="19" y="18"/>
                    <a:pt x="21" y="18"/>
                  </a:cubicBezTo>
                  <a:cubicBezTo>
                    <a:pt x="24" y="19"/>
                    <a:pt x="26" y="20"/>
                    <a:pt x="29" y="21"/>
                  </a:cubicBezTo>
                  <a:cubicBezTo>
                    <a:pt x="32" y="22"/>
                    <a:pt x="34" y="23"/>
                    <a:pt x="36" y="23"/>
                  </a:cubicBezTo>
                  <a:cubicBezTo>
                    <a:pt x="38" y="23"/>
                    <a:pt x="40" y="22"/>
                    <a:pt x="42" y="21"/>
                  </a:cubicBezTo>
                  <a:cubicBezTo>
                    <a:pt x="45" y="19"/>
                    <a:pt x="49" y="15"/>
                    <a:pt x="49" y="10"/>
                  </a:cubicBezTo>
                  <a:cubicBezTo>
                    <a:pt x="49" y="9"/>
                    <a:pt x="48" y="4"/>
                    <a:pt x="41" y="4"/>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3" name="Freeform 65"/>
            <p:cNvSpPr>
              <a:spLocks/>
            </p:cNvSpPr>
            <p:nvPr/>
          </p:nvSpPr>
          <p:spPr bwMode="auto">
            <a:xfrm>
              <a:off x="6427182" y="3783398"/>
              <a:ext cx="257648" cy="105388"/>
            </a:xfrm>
            <a:custGeom>
              <a:avLst/>
              <a:gdLst>
                <a:gd name="T0" fmla="*/ 71 w 71"/>
                <a:gd name="T1" fmla="*/ 6 h 32"/>
                <a:gd name="T2" fmla="*/ 70 w 71"/>
                <a:gd name="T3" fmla="*/ 1 h 32"/>
                <a:gd name="T4" fmla="*/ 66 w 71"/>
                <a:gd name="T5" fmla="*/ 0 h 32"/>
                <a:gd name="T6" fmla="*/ 56 w 71"/>
                <a:gd name="T7" fmla="*/ 5 h 32"/>
                <a:gd name="T8" fmla="*/ 46 w 71"/>
                <a:gd name="T9" fmla="*/ 13 h 32"/>
                <a:gd name="T10" fmla="*/ 41 w 71"/>
                <a:gd name="T11" fmla="*/ 15 h 32"/>
                <a:gd name="T12" fmla="*/ 36 w 71"/>
                <a:gd name="T13" fmla="*/ 17 h 32"/>
                <a:gd name="T14" fmla="*/ 34 w 71"/>
                <a:gd name="T15" fmla="*/ 16 h 32"/>
                <a:gd name="T16" fmla="*/ 33 w 71"/>
                <a:gd name="T17" fmla="*/ 16 h 32"/>
                <a:gd name="T18" fmla="*/ 29 w 71"/>
                <a:gd name="T19" fmla="*/ 14 h 32"/>
                <a:gd name="T20" fmla="*/ 24 w 71"/>
                <a:gd name="T21" fmla="*/ 16 h 32"/>
                <a:gd name="T22" fmla="*/ 23 w 71"/>
                <a:gd name="T23" fmla="*/ 18 h 32"/>
                <a:gd name="T24" fmla="*/ 23 w 71"/>
                <a:gd name="T25" fmla="*/ 18 h 32"/>
                <a:gd name="T26" fmla="*/ 19 w 71"/>
                <a:gd name="T27" fmla="*/ 14 h 32"/>
                <a:gd name="T28" fmla="*/ 16 w 71"/>
                <a:gd name="T29" fmla="*/ 12 h 32"/>
                <a:gd name="T30" fmla="*/ 14 w 71"/>
                <a:gd name="T31" fmla="*/ 11 h 32"/>
                <a:gd name="T32" fmla="*/ 15 w 71"/>
                <a:gd name="T33" fmla="*/ 10 h 32"/>
                <a:gd name="T34" fmla="*/ 14 w 71"/>
                <a:gd name="T35" fmla="*/ 5 h 32"/>
                <a:gd name="T36" fmla="*/ 10 w 71"/>
                <a:gd name="T37" fmla="*/ 2 h 32"/>
                <a:gd name="T38" fmla="*/ 5 w 71"/>
                <a:gd name="T39" fmla="*/ 5 h 32"/>
                <a:gd name="T40" fmla="*/ 2 w 71"/>
                <a:gd name="T41" fmla="*/ 12 h 32"/>
                <a:gd name="T42" fmla="*/ 3 w 71"/>
                <a:gd name="T43" fmla="*/ 22 h 32"/>
                <a:gd name="T44" fmla="*/ 8 w 71"/>
                <a:gd name="T45" fmla="*/ 25 h 32"/>
                <a:gd name="T46" fmla="*/ 10 w 71"/>
                <a:gd name="T47" fmla="*/ 25 h 32"/>
                <a:gd name="T48" fmla="*/ 11 w 71"/>
                <a:gd name="T49" fmla="*/ 25 h 32"/>
                <a:gd name="T50" fmla="*/ 11 w 71"/>
                <a:gd name="T51" fmla="*/ 25 h 32"/>
                <a:gd name="T52" fmla="*/ 12 w 71"/>
                <a:gd name="T53" fmla="*/ 26 h 32"/>
                <a:gd name="T54" fmla="*/ 15 w 71"/>
                <a:gd name="T55" fmla="*/ 30 h 32"/>
                <a:gd name="T56" fmla="*/ 18 w 71"/>
                <a:gd name="T57" fmla="*/ 30 h 32"/>
                <a:gd name="T58" fmla="*/ 22 w 71"/>
                <a:gd name="T59" fmla="*/ 28 h 32"/>
                <a:gd name="T60" fmla="*/ 25 w 71"/>
                <a:gd name="T61" fmla="*/ 28 h 32"/>
                <a:gd name="T62" fmla="*/ 27 w 71"/>
                <a:gd name="T63" fmla="*/ 28 h 32"/>
                <a:gd name="T64" fmla="*/ 31 w 71"/>
                <a:gd name="T65" fmla="*/ 29 h 32"/>
                <a:gd name="T66" fmla="*/ 33 w 71"/>
                <a:gd name="T67" fmla="*/ 28 h 32"/>
                <a:gd name="T68" fmla="*/ 34 w 71"/>
                <a:gd name="T69" fmla="*/ 28 h 32"/>
                <a:gd name="T70" fmla="*/ 37 w 71"/>
                <a:gd name="T71" fmla="*/ 28 h 32"/>
                <a:gd name="T72" fmla="*/ 38 w 71"/>
                <a:gd name="T73" fmla="*/ 28 h 32"/>
                <a:gd name="T74" fmla="*/ 40 w 71"/>
                <a:gd name="T75" fmla="*/ 28 h 32"/>
                <a:gd name="T76" fmla="*/ 44 w 71"/>
                <a:gd name="T77" fmla="*/ 28 h 32"/>
                <a:gd name="T78" fmla="*/ 47 w 71"/>
                <a:gd name="T79" fmla="*/ 27 h 32"/>
                <a:gd name="T80" fmla="*/ 51 w 71"/>
                <a:gd name="T81" fmla="*/ 29 h 32"/>
                <a:gd name="T82" fmla="*/ 58 w 71"/>
                <a:gd name="T83" fmla="*/ 32 h 32"/>
                <a:gd name="T84" fmla="*/ 63 w 71"/>
                <a:gd name="T85" fmla="*/ 27 h 32"/>
                <a:gd name="T86" fmla="*/ 66 w 71"/>
                <a:gd name="T87" fmla="*/ 25 h 32"/>
                <a:gd name="T88" fmla="*/ 66 w 71"/>
                <a:gd name="T89" fmla="*/ 19 h 32"/>
                <a:gd name="T90" fmla="*/ 63 w 71"/>
                <a:gd name="T91" fmla="*/ 16 h 32"/>
                <a:gd name="T92" fmla="*/ 71 w 71"/>
                <a:gd name="T93"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1" h="32">
                  <a:moveTo>
                    <a:pt x="71" y="6"/>
                  </a:moveTo>
                  <a:cubicBezTo>
                    <a:pt x="71" y="4"/>
                    <a:pt x="71" y="2"/>
                    <a:pt x="70" y="1"/>
                  </a:cubicBezTo>
                  <a:cubicBezTo>
                    <a:pt x="69" y="0"/>
                    <a:pt x="68" y="0"/>
                    <a:pt x="66" y="0"/>
                  </a:cubicBezTo>
                  <a:cubicBezTo>
                    <a:pt x="62" y="0"/>
                    <a:pt x="56" y="5"/>
                    <a:pt x="56" y="5"/>
                  </a:cubicBezTo>
                  <a:cubicBezTo>
                    <a:pt x="53" y="8"/>
                    <a:pt x="50" y="11"/>
                    <a:pt x="46" y="13"/>
                  </a:cubicBezTo>
                  <a:cubicBezTo>
                    <a:pt x="44" y="13"/>
                    <a:pt x="42" y="14"/>
                    <a:pt x="41" y="15"/>
                  </a:cubicBezTo>
                  <a:cubicBezTo>
                    <a:pt x="39" y="16"/>
                    <a:pt x="37" y="17"/>
                    <a:pt x="36" y="17"/>
                  </a:cubicBezTo>
                  <a:cubicBezTo>
                    <a:pt x="35" y="17"/>
                    <a:pt x="35" y="17"/>
                    <a:pt x="34" y="16"/>
                  </a:cubicBezTo>
                  <a:cubicBezTo>
                    <a:pt x="34" y="16"/>
                    <a:pt x="33" y="16"/>
                    <a:pt x="33" y="16"/>
                  </a:cubicBezTo>
                  <a:cubicBezTo>
                    <a:pt x="32" y="15"/>
                    <a:pt x="30" y="14"/>
                    <a:pt x="29" y="14"/>
                  </a:cubicBezTo>
                  <a:cubicBezTo>
                    <a:pt x="27" y="14"/>
                    <a:pt x="26" y="15"/>
                    <a:pt x="24" y="16"/>
                  </a:cubicBezTo>
                  <a:cubicBezTo>
                    <a:pt x="24" y="17"/>
                    <a:pt x="23" y="17"/>
                    <a:pt x="23" y="18"/>
                  </a:cubicBezTo>
                  <a:cubicBezTo>
                    <a:pt x="23" y="18"/>
                    <a:pt x="23" y="18"/>
                    <a:pt x="23" y="18"/>
                  </a:cubicBezTo>
                  <a:cubicBezTo>
                    <a:pt x="22" y="16"/>
                    <a:pt x="21" y="15"/>
                    <a:pt x="19" y="14"/>
                  </a:cubicBezTo>
                  <a:cubicBezTo>
                    <a:pt x="18" y="13"/>
                    <a:pt x="17" y="13"/>
                    <a:pt x="16" y="12"/>
                  </a:cubicBezTo>
                  <a:cubicBezTo>
                    <a:pt x="16" y="12"/>
                    <a:pt x="15" y="11"/>
                    <a:pt x="14" y="11"/>
                  </a:cubicBezTo>
                  <a:cubicBezTo>
                    <a:pt x="14" y="11"/>
                    <a:pt x="14" y="10"/>
                    <a:pt x="15" y="10"/>
                  </a:cubicBezTo>
                  <a:cubicBezTo>
                    <a:pt x="15" y="9"/>
                    <a:pt x="15" y="7"/>
                    <a:pt x="14" y="5"/>
                  </a:cubicBezTo>
                  <a:cubicBezTo>
                    <a:pt x="14" y="3"/>
                    <a:pt x="12" y="2"/>
                    <a:pt x="10" y="2"/>
                  </a:cubicBezTo>
                  <a:cubicBezTo>
                    <a:pt x="8" y="2"/>
                    <a:pt x="7" y="3"/>
                    <a:pt x="5" y="5"/>
                  </a:cubicBezTo>
                  <a:cubicBezTo>
                    <a:pt x="4" y="7"/>
                    <a:pt x="3" y="9"/>
                    <a:pt x="2" y="12"/>
                  </a:cubicBezTo>
                  <a:cubicBezTo>
                    <a:pt x="2" y="13"/>
                    <a:pt x="0" y="18"/>
                    <a:pt x="3" y="22"/>
                  </a:cubicBezTo>
                  <a:cubicBezTo>
                    <a:pt x="4" y="24"/>
                    <a:pt x="6" y="25"/>
                    <a:pt x="8" y="25"/>
                  </a:cubicBezTo>
                  <a:cubicBezTo>
                    <a:pt x="8" y="25"/>
                    <a:pt x="9" y="25"/>
                    <a:pt x="10" y="25"/>
                  </a:cubicBezTo>
                  <a:cubicBezTo>
                    <a:pt x="10" y="25"/>
                    <a:pt x="10" y="25"/>
                    <a:pt x="11" y="25"/>
                  </a:cubicBezTo>
                  <a:cubicBezTo>
                    <a:pt x="11" y="25"/>
                    <a:pt x="11" y="25"/>
                    <a:pt x="11" y="25"/>
                  </a:cubicBezTo>
                  <a:cubicBezTo>
                    <a:pt x="11" y="25"/>
                    <a:pt x="12" y="25"/>
                    <a:pt x="12" y="26"/>
                  </a:cubicBezTo>
                  <a:cubicBezTo>
                    <a:pt x="12" y="27"/>
                    <a:pt x="13" y="29"/>
                    <a:pt x="15" y="30"/>
                  </a:cubicBezTo>
                  <a:cubicBezTo>
                    <a:pt x="16" y="30"/>
                    <a:pt x="17" y="30"/>
                    <a:pt x="18" y="30"/>
                  </a:cubicBezTo>
                  <a:cubicBezTo>
                    <a:pt x="19" y="30"/>
                    <a:pt x="21" y="29"/>
                    <a:pt x="22" y="28"/>
                  </a:cubicBezTo>
                  <a:cubicBezTo>
                    <a:pt x="23" y="28"/>
                    <a:pt x="24" y="28"/>
                    <a:pt x="25" y="28"/>
                  </a:cubicBezTo>
                  <a:cubicBezTo>
                    <a:pt x="25" y="28"/>
                    <a:pt x="26" y="28"/>
                    <a:pt x="27" y="28"/>
                  </a:cubicBezTo>
                  <a:cubicBezTo>
                    <a:pt x="28" y="28"/>
                    <a:pt x="29" y="29"/>
                    <a:pt x="31" y="29"/>
                  </a:cubicBezTo>
                  <a:cubicBezTo>
                    <a:pt x="32" y="29"/>
                    <a:pt x="32" y="29"/>
                    <a:pt x="33" y="28"/>
                  </a:cubicBezTo>
                  <a:cubicBezTo>
                    <a:pt x="34" y="28"/>
                    <a:pt x="34" y="28"/>
                    <a:pt x="34" y="28"/>
                  </a:cubicBezTo>
                  <a:cubicBezTo>
                    <a:pt x="35" y="28"/>
                    <a:pt x="36" y="28"/>
                    <a:pt x="37" y="28"/>
                  </a:cubicBezTo>
                  <a:cubicBezTo>
                    <a:pt x="37" y="28"/>
                    <a:pt x="38" y="28"/>
                    <a:pt x="38" y="28"/>
                  </a:cubicBezTo>
                  <a:cubicBezTo>
                    <a:pt x="39" y="28"/>
                    <a:pt x="40" y="28"/>
                    <a:pt x="40" y="28"/>
                  </a:cubicBezTo>
                  <a:cubicBezTo>
                    <a:pt x="42" y="28"/>
                    <a:pt x="43" y="28"/>
                    <a:pt x="44" y="28"/>
                  </a:cubicBezTo>
                  <a:cubicBezTo>
                    <a:pt x="45" y="28"/>
                    <a:pt x="46" y="27"/>
                    <a:pt x="47" y="27"/>
                  </a:cubicBezTo>
                  <a:cubicBezTo>
                    <a:pt x="48" y="27"/>
                    <a:pt x="50" y="28"/>
                    <a:pt x="51" y="29"/>
                  </a:cubicBezTo>
                  <a:cubicBezTo>
                    <a:pt x="53" y="30"/>
                    <a:pt x="56" y="32"/>
                    <a:pt x="58" y="32"/>
                  </a:cubicBezTo>
                  <a:cubicBezTo>
                    <a:pt x="59" y="32"/>
                    <a:pt x="62" y="31"/>
                    <a:pt x="63" y="27"/>
                  </a:cubicBezTo>
                  <a:cubicBezTo>
                    <a:pt x="64" y="27"/>
                    <a:pt x="65" y="26"/>
                    <a:pt x="66" y="25"/>
                  </a:cubicBezTo>
                  <a:cubicBezTo>
                    <a:pt x="67" y="23"/>
                    <a:pt x="67" y="21"/>
                    <a:pt x="66" y="19"/>
                  </a:cubicBezTo>
                  <a:cubicBezTo>
                    <a:pt x="65" y="18"/>
                    <a:pt x="64" y="17"/>
                    <a:pt x="63" y="16"/>
                  </a:cubicBezTo>
                  <a:cubicBezTo>
                    <a:pt x="67" y="13"/>
                    <a:pt x="71" y="9"/>
                    <a:pt x="71" y="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4" name="Freeform 66"/>
            <p:cNvSpPr>
              <a:spLocks/>
            </p:cNvSpPr>
            <p:nvPr/>
          </p:nvSpPr>
          <p:spPr bwMode="auto">
            <a:xfrm>
              <a:off x="3490816" y="2982451"/>
              <a:ext cx="2063908" cy="1914338"/>
            </a:xfrm>
            <a:custGeom>
              <a:avLst/>
              <a:gdLst>
                <a:gd name="T0" fmla="*/ 559 w 570"/>
                <a:gd name="T1" fmla="*/ 394 h 581"/>
                <a:gd name="T2" fmla="*/ 526 w 570"/>
                <a:gd name="T3" fmla="*/ 405 h 581"/>
                <a:gd name="T4" fmla="*/ 491 w 570"/>
                <a:gd name="T5" fmla="*/ 395 h 581"/>
                <a:gd name="T6" fmla="*/ 440 w 570"/>
                <a:gd name="T7" fmla="*/ 385 h 581"/>
                <a:gd name="T8" fmla="*/ 410 w 570"/>
                <a:gd name="T9" fmla="*/ 340 h 581"/>
                <a:gd name="T10" fmla="*/ 384 w 570"/>
                <a:gd name="T11" fmla="*/ 194 h 581"/>
                <a:gd name="T12" fmla="*/ 380 w 570"/>
                <a:gd name="T13" fmla="*/ 198 h 581"/>
                <a:gd name="T14" fmla="*/ 354 w 570"/>
                <a:gd name="T15" fmla="*/ 176 h 581"/>
                <a:gd name="T16" fmla="*/ 337 w 570"/>
                <a:gd name="T17" fmla="*/ 165 h 581"/>
                <a:gd name="T18" fmla="*/ 318 w 570"/>
                <a:gd name="T19" fmla="*/ 142 h 581"/>
                <a:gd name="T20" fmla="*/ 316 w 570"/>
                <a:gd name="T21" fmla="*/ 132 h 581"/>
                <a:gd name="T22" fmla="*/ 315 w 570"/>
                <a:gd name="T23" fmla="*/ 115 h 581"/>
                <a:gd name="T24" fmla="*/ 310 w 570"/>
                <a:gd name="T25" fmla="*/ 95 h 581"/>
                <a:gd name="T26" fmla="*/ 309 w 570"/>
                <a:gd name="T27" fmla="*/ 73 h 581"/>
                <a:gd name="T28" fmla="*/ 296 w 570"/>
                <a:gd name="T29" fmla="*/ 54 h 581"/>
                <a:gd name="T30" fmla="*/ 282 w 570"/>
                <a:gd name="T31" fmla="*/ 54 h 581"/>
                <a:gd name="T32" fmla="*/ 269 w 570"/>
                <a:gd name="T33" fmla="*/ 51 h 581"/>
                <a:gd name="T34" fmla="*/ 246 w 570"/>
                <a:gd name="T35" fmla="*/ 56 h 581"/>
                <a:gd name="T36" fmla="*/ 238 w 570"/>
                <a:gd name="T37" fmla="*/ 51 h 581"/>
                <a:gd name="T38" fmla="*/ 226 w 570"/>
                <a:gd name="T39" fmla="*/ 42 h 581"/>
                <a:gd name="T40" fmla="*/ 208 w 570"/>
                <a:gd name="T41" fmla="*/ 36 h 581"/>
                <a:gd name="T42" fmla="*/ 193 w 570"/>
                <a:gd name="T43" fmla="*/ 30 h 581"/>
                <a:gd name="T44" fmla="*/ 177 w 570"/>
                <a:gd name="T45" fmla="*/ 13 h 581"/>
                <a:gd name="T46" fmla="*/ 161 w 570"/>
                <a:gd name="T47" fmla="*/ 1 h 581"/>
                <a:gd name="T48" fmla="*/ 0 w 570"/>
                <a:gd name="T49" fmla="*/ 288 h 581"/>
                <a:gd name="T50" fmla="*/ 6 w 570"/>
                <a:gd name="T51" fmla="*/ 297 h 581"/>
                <a:gd name="T52" fmla="*/ 47 w 570"/>
                <a:gd name="T53" fmla="*/ 322 h 581"/>
                <a:gd name="T54" fmla="*/ 69 w 570"/>
                <a:gd name="T55" fmla="*/ 337 h 581"/>
                <a:gd name="T56" fmla="*/ 87 w 570"/>
                <a:gd name="T57" fmla="*/ 346 h 581"/>
                <a:gd name="T58" fmla="*/ 121 w 570"/>
                <a:gd name="T59" fmla="*/ 345 h 581"/>
                <a:gd name="T60" fmla="*/ 160 w 570"/>
                <a:gd name="T61" fmla="*/ 332 h 581"/>
                <a:gd name="T62" fmla="*/ 182 w 570"/>
                <a:gd name="T63" fmla="*/ 310 h 581"/>
                <a:gd name="T64" fmla="*/ 208 w 570"/>
                <a:gd name="T65" fmla="*/ 316 h 581"/>
                <a:gd name="T66" fmla="*/ 227 w 570"/>
                <a:gd name="T67" fmla="*/ 325 h 581"/>
                <a:gd name="T68" fmla="*/ 243 w 570"/>
                <a:gd name="T69" fmla="*/ 348 h 581"/>
                <a:gd name="T70" fmla="*/ 266 w 570"/>
                <a:gd name="T71" fmla="*/ 346 h 581"/>
                <a:gd name="T72" fmla="*/ 275 w 570"/>
                <a:gd name="T73" fmla="*/ 370 h 581"/>
                <a:gd name="T74" fmla="*/ 282 w 570"/>
                <a:gd name="T75" fmla="*/ 389 h 581"/>
                <a:gd name="T76" fmla="*/ 327 w 570"/>
                <a:gd name="T77" fmla="*/ 413 h 581"/>
                <a:gd name="T78" fmla="*/ 385 w 570"/>
                <a:gd name="T79" fmla="*/ 418 h 581"/>
                <a:gd name="T80" fmla="*/ 393 w 570"/>
                <a:gd name="T81" fmla="*/ 421 h 581"/>
                <a:gd name="T82" fmla="*/ 415 w 570"/>
                <a:gd name="T83" fmla="*/ 448 h 581"/>
                <a:gd name="T84" fmla="*/ 414 w 570"/>
                <a:gd name="T85" fmla="*/ 460 h 581"/>
                <a:gd name="T86" fmla="*/ 398 w 570"/>
                <a:gd name="T87" fmla="*/ 458 h 581"/>
                <a:gd name="T88" fmla="*/ 384 w 570"/>
                <a:gd name="T89" fmla="*/ 447 h 581"/>
                <a:gd name="T90" fmla="*/ 365 w 570"/>
                <a:gd name="T91" fmla="*/ 441 h 581"/>
                <a:gd name="T92" fmla="*/ 374 w 570"/>
                <a:gd name="T93" fmla="*/ 471 h 581"/>
                <a:gd name="T94" fmla="*/ 370 w 570"/>
                <a:gd name="T95" fmla="*/ 495 h 581"/>
                <a:gd name="T96" fmla="*/ 360 w 570"/>
                <a:gd name="T97" fmla="*/ 530 h 581"/>
                <a:gd name="T98" fmla="*/ 363 w 570"/>
                <a:gd name="T99" fmla="*/ 551 h 581"/>
                <a:gd name="T100" fmla="*/ 340 w 570"/>
                <a:gd name="T101" fmla="*/ 577 h 581"/>
                <a:gd name="T102" fmla="*/ 386 w 570"/>
                <a:gd name="T103" fmla="*/ 555 h 581"/>
                <a:gd name="T104" fmla="*/ 409 w 570"/>
                <a:gd name="T105" fmla="*/ 547 h 581"/>
                <a:gd name="T106" fmla="*/ 439 w 570"/>
                <a:gd name="T107" fmla="*/ 535 h 581"/>
                <a:gd name="T108" fmla="*/ 457 w 570"/>
                <a:gd name="T109" fmla="*/ 512 h 581"/>
                <a:gd name="T110" fmla="*/ 441 w 570"/>
                <a:gd name="T111" fmla="*/ 502 h 581"/>
                <a:gd name="T112" fmla="*/ 492 w 570"/>
                <a:gd name="T113" fmla="*/ 477 h 581"/>
                <a:gd name="T114" fmla="*/ 521 w 570"/>
                <a:gd name="T115" fmla="*/ 460 h 581"/>
                <a:gd name="T116" fmla="*/ 570 w 570"/>
                <a:gd name="T117" fmla="*/ 416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70" h="581">
                  <a:moveTo>
                    <a:pt x="569" y="413"/>
                  </a:moveTo>
                  <a:cubicBezTo>
                    <a:pt x="568" y="411"/>
                    <a:pt x="568" y="410"/>
                    <a:pt x="567" y="408"/>
                  </a:cubicBezTo>
                  <a:cubicBezTo>
                    <a:pt x="567" y="408"/>
                    <a:pt x="566" y="405"/>
                    <a:pt x="566" y="404"/>
                  </a:cubicBezTo>
                  <a:cubicBezTo>
                    <a:pt x="565" y="399"/>
                    <a:pt x="563" y="396"/>
                    <a:pt x="561" y="395"/>
                  </a:cubicBezTo>
                  <a:cubicBezTo>
                    <a:pt x="560" y="394"/>
                    <a:pt x="560" y="394"/>
                    <a:pt x="559" y="394"/>
                  </a:cubicBezTo>
                  <a:cubicBezTo>
                    <a:pt x="556" y="394"/>
                    <a:pt x="553" y="395"/>
                    <a:pt x="550" y="397"/>
                  </a:cubicBezTo>
                  <a:cubicBezTo>
                    <a:pt x="547" y="397"/>
                    <a:pt x="544" y="398"/>
                    <a:pt x="542" y="399"/>
                  </a:cubicBezTo>
                  <a:cubicBezTo>
                    <a:pt x="537" y="400"/>
                    <a:pt x="533" y="401"/>
                    <a:pt x="529" y="403"/>
                  </a:cubicBezTo>
                  <a:cubicBezTo>
                    <a:pt x="528" y="404"/>
                    <a:pt x="527" y="405"/>
                    <a:pt x="526" y="405"/>
                  </a:cubicBezTo>
                  <a:cubicBezTo>
                    <a:pt x="526" y="405"/>
                    <a:pt x="526" y="405"/>
                    <a:pt x="526" y="405"/>
                  </a:cubicBezTo>
                  <a:cubicBezTo>
                    <a:pt x="523" y="407"/>
                    <a:pt x="521" y="408"/>
                    <a:pt x="518" y="408"/>
                  </a:cubicBezTo>
                  <a:cubicBezTo>
                    <a:pt x="516" y="408"/>
                    <a:pt x="514" y="407"/>
                    <a:pt x="511" y="406"/>
                  </a:cubicBezTo>
                  <a:cubicBezTo>
                    <a:pt x="508" y="405"/>
                    <a:pt x="506" y="403"/>
                    <a:pt x="504" y="401"/>
                  </a:cubicBezTo>
                  <a:cubicBezTo>
                    <a:pt x="500" y="398"/>
                    <a:pt x="496" y="395"/>
                    <a:pt x="492" y="395"/>
                  </a:cubicBezTo>
                  <a:cubicBezTo>
                    <a:pt x="491" y="395"/>
                    <a:pt x="491" y="395"/>
                    <a:pt x="491" y="395"/>
                  </a:cubicBezTo>
                  <a:cubicBezTo>
                    <a:pt x="487" y="395"/>
                    <a:pt x="481" y="397"/>
                    <a:pt x="476" y="398"/>
                  </a:cubicBezTo>
                  <a:cubicBezTo>
                    <a:pt x="473" y="398"/>
                    <a:pt x="470" y="399"/>
                    <a:pt x="468" y="399"/>
                  </a:cubicBezTo>
                  <a:cubicBezTo>
                    <a:pt x="466" y="400"/>
                    <a:pt x="464" y="400"/>
                    <a:pt x="462" y="400"/>
                  </a:cubicBezTo>
                  <a:cubicBezTo>
                    <a:pt x="451" y="400"/>
                    <a:pt x="447" y="394"/>
                    <a:pt x="441" y="386"/>
                  </a:cubicBezTo>
                  <a:cubicBezTo>
                    <a:pt x="440" y="385"/>
                    <a:pt x="440" y="385"/>
                    <a:pt x="440" y="385"/>
                  </a:cubicBezTo>
                  <a:cubicBezTo>
                    <a:pt x="439" y="383"/>
                    <a:pt x="438" y="382"/>
                    <a:pt x="436" y="380"/>
                  </a:cubicBezTo>
                  <a:cubicBezTo>
                    <a:pt x="434" y="377"/>
                    <a:pt x="432" y="375"/>
                    <a:pt x="430" y="373"/>
                  </a:cubicBezTo>
                  <a:cubicBezTo>
                    <a:pt x="427" y="371"/>
                    <a:pt x="425" y="369"/>
                    <a:pt x="423" y="366"/>
                  </a:cubicBezTo>
                  <a:cubicBezTo>
                    <a:pt x="422" y="365"/>
                    <a:pt x="421" y="364"/>
                    <a:pt x="420" y="363"/>
                  </a:cubicBezTo>
                  <a:cubicBezTo>
                    <a:pt x="415" y="355"/>
                    <a:pt x="411" y="351"/>
                    <a:pt x="410" y="340"/>
                  </a:cubicBezTo>
                  <a:cubicBezTo>
                    <a:pt x="410" y="336"/>
                    <a:pt x="410" y="332"/>
                    <a:pt x="409" y="328"/>
                  </a:cubicBezTo>
                  <a:cubicBezTo>
                    <a:pt x="409" y="327"/>
                    <a:pt x="408" y="325"/>
                    <a:pt x="408" y="324"/>
                  </a:cubicBezTo>
                  <a:cubicBezTo>
                    <a:pt x="401" y="278"/>
                    <a:pt x="395" y="232"/>
                    <a:pt x="390" y="194"/>
                  </a:cubicBezTo>
                  <a:cubicBezTo>
                    <a:pt x="384" y="194"/>
                    <a:pt x="384" y="194"/>
                    <a:pt x="384" y="194"/>
                  </a:cubicBezTo>
                  <a:cubicBezTo>
                    <a:pt x="384" y="194"/>
                    <a:pt x="384" y="194"/>
                    <a:pt x="384" y="194"/>
                  </a:cubicBezTo>
                  <a:cubicBezTo>
                    <a:pt x="384" y="195"/>
                    <a:pt x="384" y="195"/>
                    <a:pt x="384" y="196"/>
                  </a:cubicBezTo>
                  <a:cubicBezTo>
                    <a:pt x="384" y="197"/>
                    <a:pt x="384" y="197"/>
                    <a:pt x="384" y="197"/>
                  </a:cubicBezTo>
                  <a:cubicBezTo>
                    <a:pt x="384" y="198"/>
                    <a:pt x="383" y="200"/>
                    <a:pt x="383" y="201"/>
                  </a:cubicBezTo>
                  <a:cubicBezTo>
                    <a:pt x="382" y="200"/>
                    <a:pt x="382" y="200"/>
                    <a:pt x="381" y="199"/>
                  </a:cubicBezTo>
                  <a:cubicBezTo>
                    <a:pt x="380" y="199"/>
                    <a:pt x="380" y="198"/>
                    <a:pt x="380" y="198"/>
                  </a:cubicBezTo>
                  <a:cubicBezTo>
                    <a:pt x="377" y="196"/>
                    <a:pt x="374" y="195"/>
                    <a:pt x="371" y="195"/>
                  </a:cubicBezTo>
                  <a:cubicBezTo>
                    <a:pt x="369" y="195"/>
                    <a:pt x="368" y="195"/>
                    <a:pt x="366" y="196"/>
                  </a:cubicBezTo>
                  <a:cubicBezTo>
                    <a:pt x="366" y="195"/>
                    <a:pt x="366" y="195"/>
                    <a:pt x="366" y="195"/>
                  </a:cubicBezTo>
                  <a:cubicBezTo>
                    <a:pt x="367" y="192"/>
                    <a:pt x="367" y="189"/>
                    <a:pt x="364" y="185"/>
                  </a:cubicBezTo>
                  <a:cubicBezTo>
                    <a:pt x="362" y="181"/>
                    <a:pt x="358" y="178"/>
                    <a:pt x="354" y="176"/>
                  </a:cubicBezTo>
                  <a:cubicBezTo>
                    <a:pt x="350" y="173"/>
                    <a:pt x="345" y="170"/>
                    <a:pt x="341" y="168"/>
                  </a:cubicBezTo>
                  <a:cubicBezTo>
                    <a:pt x="340" y="167"/>
                    <a:pt x="340" y="167"/>
                    <a:pt x="340" y="167"/>
                  </a:cubicBezTo>
                  <a:cubicBezTo>
                    <a:pt x="339" y="167"/>
                    <a:pt x="338" y="166"/>
                    <a:pt x="337" y="166"/>
                  </a:cubicBezTo>
                  <a:cubicBezTo>
                    <a:pt x="337" y="166"/>
                    <a:pt x="336" y="166"/>
                    <a:pt x="336" y="166"/>
                  </a:cubicBezTo>
                  <a:cubicBezTo>
                    <a:pt x="336" y="166"/>
                    <a:pt x="337" y="165"/>
                    <a:pt x="337" y="165"/>
                  </a:cubicBezTo>
                  <a:cubicBezTo>
                    <a:pt x="339" y="158"/>
                    <a:pt x="332" y="153"/>
                    <a:pt x="327" y="149"/>
                  </a:cubicBezTo>
                  <a:cubicBezTo>
                    <a:pt x="326" y="148"/>
                    <a:pt x="325" y="148"/>
                    <a:pt x="325" y="147"/>
                  </a:cubicBezTo>
                  <a:cubicBezTo>
                    <a:pt x="324" y="146"/>
                    <a:pt x="322" y="145"/>
                    <a:pt x="321" y="144"/>
                  </a:cubicBezTo>
                  <a:cubicBezTo>
                    <a:pt x="320" y="144"/>
                    <a:pt x="320" y="144"/>
                    <a:pt x="320" y="144"/>
                  </a:cubicBezTo>
                  <a:cubicBezTo>
                    <a:pt x="320" y="143"/>
                    <a:pt x="319" y="143"/>
                    <a:pt x="318" y="142"/>
                  </a:cubicBezTo>
                  <a:cubicBezTo>
                    <a:pt x="318" y="142"/>
                    <a:pt x="317" y="142"/>
                    <a:pt x="317" y="141"/>
                  </a:cubicBezTo>
                  <a:cubicBezTo>
                    <a:pt x="317" y="141"/>
                    <a:pt x="317" y="140"/>
                    <a:pt x="316" y="140"/>
                  </a:cubicBezTo>
                  <a:cubicBezTo>
                    <a:pt x="316" y="138"/>
                    <a:pt x="316" y="138"/>
                    <a:pt x="316" y="138"/>
                  </a:cubicBezTo>
                  <a:cubicBezTo>
                    <a:pt x="316" y="136"/>
                    <a:pt x="316" y="135"/>
                    <a:pt x="316" y="133"/>
                  </a:cubicBezTo>
                  <a:cubicBezTo>
                    <a:pt x="316" y="133"/>
                    <a:pt x="316" y="133"/>
                    <a:pt x="316" y="132"/>
                  </a:cubicBezTo>
                  <a:cubicBezTo>
                    <a:pt x="316" y="131"/>
                    <a:pt x="317" y="131"/>
                    <a:pt x="317" y="130"/>
                  </a:cubicBezTo>
                  <a:cubicBezTo>
                    <a:pt x="318" y="127"/>
                    <a:pt x="318" y="123"/>
                    <a:pt x="317" y="120"/>
                  </a:cubicBezTo>
                  <a:cubicBezTo>
                    <a:pt x="317" y="120"/>
                    <a:pt x="316" y="119"/>
                    <a:pt x="316" y="119"/>
                  </a:cubicBezTo>
                  <a:cubicBezTo>
                    <a:pt x="316" y="118"/>
                    <a:pt x="316" y="118"/>
                    <a:pt x="316" y="118"/>
                  </a:cubicBezTo>
                  <a:cubicBezTo>
                    <a:pt x="315" y="117"/>
                    <a:pt x="315" y="116"/>
                    <a:pt x="315" y="115"/>
                  </a:cubicBezTo>
                  <a:cubicBezTo>
                    <a:pt x="315" y="115"/>
                    <a:pt x="315" y="115"/>
                    <a:pt x="315" y="115"/>
                  </a:cubicBezTo>
                  <a:cubicBezTo>
                    <a:pt x="315" y="113"/>
                    <a:pt x="315" y="111"/>
                    <a:pt x="315" y="109"/>
                  </a:cubicBezTo>
                  <a:cubicBezTo>
                    <a:pt x="315" y="108"/>
                    <a:pt x="315" y="106"/>
                    <a:pt x="315" y="104"/>
                  </a:cubicBezTo>
                  <a:cubicBezTo>
                    <a:pt x="315" y="102"/>
                    <a:pt x="315" y="100"/>
                    <a:pt x="314" y="98"/>
                  </a:cubicBezTo>
                  <a:cubicBezTo>
                    <a:pt x="313" y="96"/>
                    <a:pt x="311" y="95"/>
                    <a:pt x="310" y="95"/>
                  </a:cubicBezTo>
                  <a:cubicBezTo>
                    <a:pt x="309" y="95"/>
                    <a:pt x="309" y="95"/>
                    <a:pt x="309" y="95"/>
                  </a:cubicBezTo>
                  <a:cubicBezTo>
                    <a:pt x="307" y="94"/>
                    <a:pt x="307" y="89"/>
                    <a:pt x="307" y="87"/>
                  </a:cubicBezTo>
                  <a:cubicBezTo>
                    <a:pt x="307" y="85"/>
                    <a:pt x="307" y="84"/>
                    <a:pt x="307" y="84"/>
                  </a:cubicBezTo>
                  <a:cubicBezTo>
                    <a:pt x="307" y="82"/>
                    <a:pt x="308" y="79"/>
                    <a:pt x="308" y="77"/>
                  </a:cubicBezTo>
                  <a:cubicBezTo>
                    <a:pt x="309" y="76"/>
                    <a:pt x="309" y="74"/>
                    <a:pt x="309" y="73"/>
                  </a:cubicBezTo>
                  <a:cubicBezTo>
                    <a:pt x="310" y="70"/>
                    <a:pt x="309" y="68"/>
                    <a:pt x="309" y="67"/>
                  </a:cubicBezTo>
                  <a:cubicBezTo>
                    <a:pt x="308" y="66"/>
                    <a:pt x="308" y="65"/>
                    <a:pt x="308" y="64"/>
                  </a:cubicBezTo>
                  <a:cubicBezTo>
                    <a:pt x="308" y="64"/>
                    <a:pt x="308" y="64"/>
                    <a:pt x="308" y="64"/>
                  </a:cubicBezTo>
                  <a:cubicBezTo>
                    <a:pt x="308" y="62"/>
                    <a:pt x="307" y="59"/>
                    <a:pt x="305" y="57"/>
                  </a:cubicBezTo>
                  <a:cubicBezTo>
                    <a:pt x="302" y="55"/>
                    <a:pt x="299" y="54"/>
                    <a:pt x="296" y="54"/>
                  </a:cubicBezTo>
                  <a:cubicBezTo>
                    <a:pt x="295" y="54"/>
                    <a:pt x="294" y="54"/>
                    <a:pt x="292" y="55"/>
                  </a:cubicBezTo>
                  <a:cubicBezTo>
                    <a:pt x="292" y="55"/>
                    <a:pt x="291" y="55"/>
                    <a:pt x="291" y="55"/>
                  </a:cubicBezTo>
                  <a:cubicBezTo>
                    <a:pt x="289" y="55"/>
                    <a:pt x="288" y="55"/>
                    <a:pt x="287" y="54"/>
                  </a:cubicBezTo>
                  <a:cubicBezTo>
                    <a:pt x="286" y="54"/>
                    <a:pt x="286" y="54"/>
                    <a:pt x="285" y="54"/>
                  </a:cubicBezTo>
                  <a:cubicBezTo>
                    <a:pt x="284" y="54"/>
                    <a:pt x="283" y="54"/>
                    <a:pt x="282" y="54"/>
                  </a:cubicBezTo>
                  <a:cubicBezTo>
                    <a:pt x="281" y="54"/>
                    <a:pt x="280" y="54"/>
                    <a:pt x="279" y="54"/>
                  </a:cubicBezTo>
                  <a:cubicBezTo>
                    <a:pt x="278" y="54"/>
                    <a:pt x="276" y="54"/>
                    <a:pt x="276" y="54"/>
                  </a:cubicBezTo>
                  <a:cubicBezTo>
                    <a:pt x="275" y="54"/>
                    <a:pt x="275" y="54"/>
                    <a:pt x="275" y="53"/>
                  </a:cubicBezTo>
                  <a:cubicBezTo>
                    <a:pt x="274" y="53"/>
                    <a:pt x="273" y="52"/>
                    <a:pt x="272" y="52"/>
                  </a:cubicBezTo>
                  <a:cubicBezTo>
                    <a:pt x="271" y="51"/>
                    <a:pt x="270" y="51"/>
                    <a:pt x="269" y="51"/>
                  </a:cubicBezTo>
                  <a:cubicBezTo>
                    <a:pt x="267" y="51"/>
                    <a:pt x="266" y="51"/>
                    <a:pt x="265" y="52"/>
                  </a:cubicBezTo>
                  <a:cubicBezTo>
                    <a:pt x="262" y="52"/>
                    <a:pt x="259" y="53"/>
                    <a:pt x="256" y="54"/>
                  </a:cubicBezTo>
                  <a:cubicBezTo>
                    <a:pt x="254" y="55"/>
                    <a:pt x="252" y="55"/>
                    <a:pt x="250" y="56"/>
                  </a:cubicBezTo>
                  <a:cubicBezTo>
                    <a:pt x="249" y="56"/>
                    <a:pt x="247" y="56"/>
                    <a:pt x="246" y="56"/>
                  </a:cubicBezTo>
                  <a:cubicBezTo>
                    <a:pt x="246" y="56"/>
                    <a:pt x="246" y="56"/>
                    <a:pt x="246" y="56"/>
                  </a:cubicBezTo>
                  <a:cubicBezTo>
                    <a:pt x="246" y="56"/>
                    <a:pt x="246" y="56"/>
                    <a:pt x="246" y="56"/>
                  </a:cubicBezTo>
                  <a:cubicBezTo>
                    <a:pt x="245" y="56"/>
                    <a:pt x="245" y="56"/>
                    <a:pt x="245" y="56"/>
                  </a:cubicBezTo>
                  <a:cubicBezTo>
                    <a:pt x="245" y="55"/>
                    <a:pt x="244" y="54"/>
                    <a:pt x="243" y="53"/>
                  </a:cubicBezTo>
                  <a:cubicBezTo>
                    <a:pt x="242" y="53"/>
                    <a:pt x="241" y="52"/>
                    <a:pt x="239" y="52"/>
                  </a:cubicBezTo>
                  <a:cubicBezTo>
                    <a:pt x="239" y="51"/>
                    <a:pt x="239" y="51"/>
                    <a:pt x="238" y="51"/>
                  </a:cubicBezTo>
                  <a:cubicBezTo>
                    <a:pt x="238" y="51"/>
                    <a:pt x="238" y="51"/>
                    <a:pt x="237" y="51"/>
                  </a:cubicBezTo>
                  <a:cubicBezTo>
                    <a:pt x="237" y="51"/>
                    <a:pt x="237" y="51"/>
                    <a:pt x="237" y="51"/>
                  </a:cubicBezTo>
                  <a:cubicBezTo>
                    <a:pt x="237" y="50"/>
                    <a:pt x="237" y="48"/>
                    <a:pt x="235" y="46"/>
                  </a:cubicBezTo>
                  <a:cubicBezTo>
                    <a:pt x="233" y="45"/>
                    <a:pt x="230" y="43"/>
                    <a:pt x="227" y="42"/>
                  </a:cubicBezTo>
                  <a:cubicBezTo>
                    <a:pt x="227" y="42"/>
                    <a:pt x="226" y="42"/>
                    <a:pt x="226" y="42"/>
                  </a:cubicBezTo>
                  <a:cubicBezTo>
                    <a:pt x="225" y="41"/>
                    <a:pt x="225" y="41"/>
                    <a:pt x="224" y="41"/>
                  </a:cubicBezTo>
                  <a:cubicBezTo>
                    <a:pt x="224" y="41"/>
                    <a:pt x="224" y="41"/>
                    <a:pt x="224" y="41"/>
                  </a:cubicBezTo>
                  <a:cubicBezTo>
                    <a:pt x="223" y="40"/>
                    <a:pt x="222" y="39"/>
                    <a:pt x="221" y="39"/>
                  </a:cubicBezTo>
                  <a:cubicBezTo>
                    <a:pt x="217" y="38"/>
                    <a:pt x="213" y="37"/>
                    <a:pt x="209" y="36"/>
                  </a:cubicBezTo>
                  <a:cubicBezTo>
                    <a:pt x="208" y="36"/>
                    <a:pt x="208" y="36"/>
                    <a:pt x="208" y="36"/>
                  </a:cubicBezTo>
                  <a:cubicBezTo>
                    <a:pt x="207" y="35"/>
                    <a:pt x="207" y="35"/>
                    <a:pt x="207" y="35"/>
                  </a:cubicBezTo>
                  <a:cubicBezTo>
                    <a:pt x="205" y="34"/>
                    <a:pt x="204" y="33"/>
                    <a:pt x="201" y="32"/>
                  </a:cubicBezTo>
                  <a:cubicBezTo>
                    <a:pt x="200" y="31"/>
                    <a:pt x="199" y="31"/>
                    <a:pt x="198" y="31"/>
                  </a:cubicBezTo>
                  <a:cubicBezTo>
                    <a:pt x="197" y="31"/>
                    <a:pt x="196" y="31"/>
                    <a:pt x="196" y="31"/>
                  </a:cubicBezTo>
                  <a:cubicBezTo>
                    <a:pt x="195" y="31"/>
                    <a:pt x="194" y="31"/>
                    <a:pt x="193" y="30"/>
                  </a:cubicBezTo>
                  <a:cubicBezTo>
                    <a:pt x="192" y="30"/>
                    <a:pt x="192" y="29"/>
                    <a:pt x="191" y="29"/>
                  </a:cubicBezTo>
                  <a:cubicBezTo>
                    <a:pt x="190" y="29"/>
                    <a:pt x="190" y="29"/>
                    <a:pt x="190" y="29"/>
                  </a:cubicBezTo>
                  <a:cubicBezTo>
                    <a:pt x="190" y="28"/>
                    <a:pt x="187" y="27"/>
                    <a:pt x="187" y="26"/>
                  </a:cubicBezTo>
                  <a:cubicBezTo>
                    <a:pt x="186" y="24"/>
                    <a:pt x="185" y="22"/>
                    <a:pt x="184" y="19"/>
                  </a:cubicBezTo>
                  <a:cubicBezTo>
                    <a:pt x="182" y="17"/>
                    <a:pt x="180" y="15"/>
                    <a:pt x="177" y="13"/>
                  </a:cubicBezTo>
                  <a:cubicBezTo>
                    <a:pt x="177" y="13"/>
                    <a:pt x="176" y="12"/>
                    <a:pt x="175" y="12"/>
                  </a:cubicBezTo>
                  <a:cubicBezTo>
                    <a:pt x="174" y="12"/>
                    <a:pt x="173" y="11"/>
                    <a:pt x="172" y="11"/>
                  </a:cubicBezTo>
                  <a:cubicBezTo>
                    <a:pt x="172" y="10"/>
                    <a:pt x="171" y="9"/>
                    <a:pt x="170" y="8"/>
                  </a:cubicBezTo>
                  <a:cubicBezTo>
                    <a:pt x="169" y="7"/>
                    <a:pt x="167" y="6"/>
                    <a:pt x="166" y="5"/>
                  </a:cubicBezTo>
                  <a:cubicBezTo>
                    <a:pt x="165" y="4"/>
                    <a:pt x="163" y="2"/>
                    <a:pt x="161" y="1"/>
                  </a:cubicBezTo>
                  <a:cubicBezTo>
                    <a:pt x="159" y="0"/>
                    <a:pt x="159" y="0"/>
                    <a:pt x="159" y="0"/>
                  </a:cubicBezTo>
                  <a:cubicBezTo>
                    <a:pt x="157" y="2"/>
                    <a:pt x="157" y="2"/>
                    <a:pt x="157" y="2"/>
                  </a:cubicBezTo>
                  <a:cubicBezTo>
                    <a:pt x="137" y="23"/>
                    <a:pt x="37" y="133"/>
                    <a:pt x="12" y="151"/>
                  </a:cubicBezTo>
                  <a:cubicBezTo>
                    <a:pt x="11" y="152"/>
                    <a:pt x="11" y="152"/>
                    <a:pt x="11" y="152"/>
                  </a:cubicBezTo>
                  <a:cubicBezTo>
                    <a:pt x="0" y="288"/>
                    <a:pt x="0" y="288"/>
                    <a:pt x="0" y="288"/>
                  </a:cubicBezTo>
                  <a:cubicBezTo>
                    <a:pt x="3" y="289"/>
                    <a:pt x="3" y="289"/>
                    <a:pt x="3" y="289"/>
                  </a:cubicBezTo>
                  <a:cubicBezTo>
                    <a:pt x="4" y="289"/>
                    <a:pt x="4" y="289"/>
                    <a:pt x="5" y="289"/>
                  </a:cubicBezTo>
                  <a:cubicBezTo>
                    <a:pt x="5" y="289"/>
                    <a:pt x="6" y="289"/>
                    <a:pt x="6" y="292"/>
                  </a:cubicBezTo>
                  <a:cubicBezTo>
                    <a:pt x="6" y="292"/>
                    <a:pt x="6" y="293"/>
                    <a:pt x="6" y="293"/>
                  </a:cubicBezTo>
                  <a:cubicBezTo>
                    <a:pt x="6" y="295"/>
                    <a:pt x="6" y="296"/>
                    <a:pt x="6" y="297"/>
                  </a:cubicBezTo>
                  <a:cubicBezTo>
                    <a:pt x="7" y="298"/>
                    <a:pt x="7" y="300"/>
                    <a:pt x="7" y="301"/>
                  </a:cubicBezTo>
                  <a:cubicBezTo>
                    <a:pt x="7" y="307"/>
                    <a:pt x="7" y="315"/>
                    <a:pt x="15" y="319"/>
                  </a:cubicBezTo>
                  <a:cubicBezTo>
                    <a:pt x="22" y="322"/>
                    <a:pt x="30" y="324"/>
                    <a:pt x="38" y="324"/>
                  </a:cubicBezTo>
                  <a:cubicBezTo>
                    <a:pt x="38" y="324"/>
                    <a:pt x="39" y="324"/>
                    <a:pt x="40" y="324"/>
                  </a:cubicBezTo>
                  <a:cubicBezTo>
                    <a:pt x="42" y="324"/>
                    <a:pt x="45" y="323"/>
                    <a:pt x="47" y="322"/>
                  </a:cubicBezTo>
                  <a:cubicBezTo>
                    <a:pt x="49" y="321"/>
                    <a:pt x="50" y="320"/>
                    <a:pt x="52" y="320"/>
                  </a:cubicBezTo>
                  <a:cubicBezTo>
                    <a:pt x="53" y="320"/>
                    <a:pt x="54" y="320"/>
                    <a:pt x="54" y="321"/>
                  </a:cubicBezTo>
                  <a:cubicBezTo>
                    <a:pt x="57" y="322"/>
                    <a:pt x="62" y="327"/>
                    <a:pt x="64" y="331"/>
                  </a:cubicBezTo>
                  <a:cubicBezTo>
                    <a:pt x="64" y="331"/>
                    <a:pt x="64" y="331"/>
                    <a:pt x="64" y="331"/>
                  </a:cubicBezTo>
                  <a:cubicBezTo>
                    <a:pt x="64" y="333"/>
                    <a:pt x="65" y="335"/>
                    <a:pt x="69" y="337"/>
                  </a:cubicBezTo>
                  <a:cubicBezTo>
                    <a:pt x="69" y="337"/>
                    <a:pt x="70" y="337"/>
                    <a:pt x="70" y="337"/>
                  </a:cubicBezTo>
                  <a:cubicBezTo>
                    <a:pt x="72" y="337"/>
                    <a:pt x="73" y="337"/>
                    <a:pt x="74" y="336"/>
                  </a:cubicBezTo>
                  <a:cubicBezTo>
                    <a:pt x="75" y="336"/>
                    <a:pt x="76" y="335"/>
                    <a:pt x="77" y="335"/>
                  </a:cubicBezTo>
                  <a:cubicBezTo>
                    <a:pt x="78" y="336"/>
                    <a:pt x="80" y="337"/>
                    <a:pt x="82" y="340"/>
                  </a:cubicBezTo>
                  <a:cubicBezTo>
                    <a:pt x="83" y="342"/>
                    <a:pt x="85" y="344"/>
                    <a:pt x="87" y="346"/>
                  </a:cubicBezTo>
                  <a:cubicBezTo>
                    <a:pt x="89" y="347"/>
                    <a:pt x="91" y="348"/>
                    <a:pt x="93" y="348"/>
                  </a:cubicBezTo>
                  <a:cubicBezTo>
                    <a:pt x="98" y="348"/>
                    <a:pt x="101" y="345"/>
                    <a:pt x="104" y="343"/>
                  </a:cubicBezTo>
                  <a:cubicBezTo>
                    <a:pt x="107" y="342"/>
                    <a:pt x="108" y="341"/>
                    <a:pt x="110" y="341"/>
                  </a:cubicBezTo>
                  <a:cubicBezTo>
                    <a:pt x="111" y="341"/>
                    <a:pt x="113" y="342"/>
                    <a:pt x="115" y="342"/>
                  </a:cubicBezTo>
                  <a:cubicBezTo>
                    <a:pt x="116" y="343"/>
                    <a:pt x="118" y="344"/>
                    <a:pt x="121" y="345"/>
                  </a:cubicBezTo>
                  <a:cubicBezTo>
                    <a:pt x="127" y="348"/>
                    <a:pt x="136" y="352"/>
                    <a:pt x="142" y="352"/>
                  </a:cubicBezTo>
                  <a:cubicBezTo>
                    <a:pt x="148" y="352"/>
                    <a:pt x="150" y="349"/>
                    <a:pt x="152" y="347"/>
                  </a:cubicBezTo>
                  <a:cubicBezTo>
                    <a:pt x="153" y="345"/>
                    <a:pt x="154" y="342"/>
                    <a:pt x="154" y="339"/>
                  </a:cubicBezTo>
                  <a:cubicBezTo>
                    <a:pt x="155" y="336"/>
                    <a:pt x="155" y="334"/>
                    <a:pt x="157" y="333"/>
                  </a:cubicBezTo>
                  <a:cubicBezTo>
                    <a:pt x="158" y="333"/>
                    <a:pt x="159" y="332"/>
                    <a:pt x="160" y="332"/>
                  </a:cubicBezTo>
                  <a:cubicBezTo>
                    <a:pt x="161" y="331"/>
                    <a:pt x="163" y="330"/>
                    <a:pt x="165" y="329"/>
                  </a:cubicBezTo>
                  <a:cubicBezTo>
                    <a:pt x="166" y="328"/>
                    <a:pt x="166" y="328"/>
                    <a:pt x="166" y="328"/>
                  </a:cubicBezTo>
                  <a:cubicBezTo>
                    <a:pt x="168" y="326"/>
                    <a:pt x="170" y="324"/>
                    <a:pt x="172" y="322"/>
                  </a:cubicBezTo>
                  <a:cubicBezTo>
                    <a:pt x="173" y="321"/>
                    <a:pt x="173" y="319"/>
                    <a:pt x="174" y="318"/>
                  </a:cubicBezTo>
                  <a:cubicBezTo>
                    <a:pt x="177" y="313"/>
                    <a:pt x="179" y="310"/>
                    <a:pt x="182" y="310"/>
                  </a:cubicBezTo>
                  <a:cubicBezTo>
                    <a:pt x="183" y="310"/>
                    <a:pt x="184" y="311"/>
                    <a:pt x="186" y="311"/>
                  </a:cubicBezTo>
                  <a:cubicBezTo>
                    <a:pt x="187" y="312"/>
                    <a:pt x="188" y="313"/>
                    <a:pt x="189" y="313"/>
                  </a:cubicBezTo>
                  <a:cubicBezTo>
                    <a:pt x="193" y="314"/>
                    <a:pt x="197" y="315"/>
                    <a:pt x="201" y="316"/>
                  </a:cubicBezTo>
                  <a:cubicBezTo>
                    <a:pt x="202" y="316"/>
                    <a:pt x="202" y="316"/>
                    <a:pt x="202" y="316"/>
                  </a:cubicBezTo>
                  <a:cubicBezTo>
                    <a:pt x="204" y="316"/>
                    <a:pt x="206" y="316"/>
                    <a:pt x="208" y="316"/>
                  </a:cubicBezTo>
                  <a:cubicBezTo>
                    <a:pt x="209" y="316"/>
                    <a:pt x="210" y="316"/>
                    <a:pt x="212" y="316"/>
                  </a:cubicBezTo>
                  <a:cubicBezTo>
                    <a:pt x="213" y="316"/>
                    <a:pt x="214" y="316"/>
                    <a:pt x="215" y="316"/>
                  </a:cubicBezTo>
                  <a:cubicBezTo>
                    <a:pt x="216" y="316"/>
                    <a:pt x="218" y="316"/>
                    <a:pt x="219" y="316"/>
                  </a:cubicBezTo>
                  <a:cubicBezTo>
                    <a:pt x="223" y="317"/>
                    <a:pt x="224" y="319"/>
                    <a:pt x="227" y="325"/>
                  </a:cubicBezTo>
                  <a:cubicBezTo>
                    <a:pt x="227" y="325"/>
                    <a:pt x="227" y="325"/>
                    <a:pt x="227" y="325"/>
                  </a:cubicBezTo>
                  <a:cubicBezTo>
                    <a:pt x="227" y="326"/>
                    <a:pt x="227" y="327"/>
                    <a:pt x="227" y="328"/>
                  </a:cubicBezTo>
                  <a:cubicBezTo>
                    <a:pt x="228" y="329"/>
                    <a:pt x="228" y="330"/>
                    <a:pt x="228" y="332"/>
                  </a:cubicBezTo>
                  <a:cubicBezTo>
                    <a:pt x="229" y="333"/>
                    <a:pt x="230" y="334"/>
                    <a:pt x="231" y="336"/>
                  </a:cubicBezTo>
                  <a:cubicBezTo>
                    <a:pt x="231" y="336"/>
                    <a:pt x="232" y="337"/>
                    <a:pt x="232" y="337"/>
                  </a:cubicBezTo>
                  <a:cubicBezTo>
                    <a:pt x="235" y="341"/>
                    <a:pt x="238" y="346"/>
                    <a:pt x="243" y="348"/>
                  </a:cubicBezTo>
                  <a:cubicBezTo>
                    <a:pt x="245" y="349"/>
                    <a:pt x="247" y="349"/>
                    <a:pt x="250" y="349"/>
                  </a:cubicBezTo>
                  <a:cubicBezTo>
                    <a:pt x="252" y="349"/>
                    <a:pt x="254" y="349"/>
                    <a:pt x="257" y="348"/>
                  </a:cubicBezTo>
                  <a:cubicBezTo>
                    <a:pt x="258" y="348"/>
                    <a:pt x="258" y="348"/>
                    <a:pt x="259" y="347"/>
                  </a:cubicBezTo>
                  <a:cubicBezTo>
                    <a:pt x="261" y="346"/>
                    <a:pt x="264" y="345"/>
                    <a:pt x="265" y="345"/>
                  </a:cubicBezTo>
                  <a:cubicBezTo>
                    <a:pt x="265" y="345"/>
                    <a:pt x="266" y="345"/>
                    <a:pt x="266" y="346"/>
                  </a:cubicBezTo>
                  <a:cubicBezTo>
                    <a:pt x="266" y="346"/>
                    <a:pt x="266" y="346"/>
                    <a:pt x="266" y="346"/>
                  </a:cubicBezTo>
                  <a:cubicBezTo>
                    <a:pt x="265" y="347"/>
                    <a:pt x="265" y="347"/>
                    <a:pt x="265" y="348"/>
                  </a:cubicBezTo>
                  <a:cubicBezTo>
                    <a:pt x="263" y="353"/>
                    <a:pt x="264" y="358"/>
                    <a:pt x="266" y="363"/>
                  </a:cubicBezTo>
                  <a:cubicBezTo>
                    <a:pt x="267" y="366"/>
                    <a:pt x="270" y="367"/>
                    <a:pt x="272" y="368"/>
                  </a:cubicBezTo>
                  <a:cubicBezTo>
                    <a:pt x="274" y="369"/>
                    <a:pt x="275" y="369"/>
                    <a:pt x="275" y="370"/>
                  </a:cubicBezTo>
                  <a:cubicBezTo>
                    <a:pt x="275" y="371"/>
                    <a:pt x="275" y="371"/>
                    <a:pt x="274" y="373"/>
                  </a:cubicBezTo>
                  <a:cubicBezTo>
                    <a:pt x="272" y="375"/>
                    <a:pt x="270" y="378"/>
                    <a:pt x="272" y="382"/>
                  </a:cubicBezTo>
                  <a:cubicBezTo>
                    <a:pt x="273" y="386"/>
                    <a:pt x="277" y="386"/>
                    <a:pt x="279" y="387"/>
                  </a:cubicBezTo>
                  <a:cubicBezTo>
                    <a:pt x="280" y="387"/>
                    <a:pt x="282" y="387"/>
                    <a:pt x="282" y="387"/>
                  </a:cubicBezTo>
                  <a:cubicBezTo>
                    <a:pt x="282" y="387"/>
                    <a:pt x="282" y="388"/>
                    <a:pt x="282" y="389"/>
                  </a:cubicBezTo>
                  <a:cubicBezTo>
                    <a:pt x="282" y="390"/>
                    <a:pt x="281" y="391"/>
                    <a:pt x="281" y="392"/>
                  </a:cubicBezTo>
                  <a:cubicBezTo>
                    <a:pt x="282" y="398"/>
                    <a:pt x="285" y="403"/>
                    <a:pt x="292" y="406"/>
                  </a:cubicBezTo>
                  <a:cubicBezTo>
                    <a:pt x="302" y="410"/>
                    <a:pt x="312" y="411"/>
                    <a:pt x="322" y="413"/>
                  </a:cubicBezTo>
                  <a:cubicBezTo>
                    <a:pt x="325" y="413"/>
                    <a:pt x="325" y="413"/>
                    <a:pt x="325" y="413"/>
                  </a:cubicBezTo>
                  <a:cubicBezTo>
                    <a:pt x="325" y="413"/>
                    <a:pt x="326" y="413"/>
                    <a:pt x="327" y="413"/>
                  </a:cubicBezTo>
                  <a:cubicBezTo>
                    <a:pt x="331" y="413"/>
                    <a:pt x="335" y="412"/>
                    <a:pt x="339" y="411"/>
                  </a:cubicBezTo>
                  <a:cubicBezTo>
                    <a:pt x="342" y="409"/>
                    <a:pt x="345" y="408"/>
                    <a:pt x="348" y="408"/>
                  </a:cubicBezTo>
                  <a:cubicBezTo>
                    <a:pt x="349" y="408"/>
                    <a:pt x="349" y="408"/>
                    <a:pt x="350" y="408"/>
                  </a:cubicBezTo>
                  <a:cubicBezTo>
                    <a:pt x="355" y="409"/>
                    <a:pt x="361" y="411"/>
                    <a:pt x="366" y="413"/>
                  </a:cubicBezTo>
                  <a:cubicBezTo>
                    <a:pt x="372" y="416"/>
                    <a:pt x="378" y="418"/>
                    <a:pt x="385" y="418"/>
                  </a:cubicBezTo>
                  <a:cubicBezTo>
                    <a:pt x="385" y="418"/>
                    <a:pt x="386" y="418"/>
                    <a:pt x="387" y="418"/>
                  </a:cubicBezTo>
                  <a:cubicBezTo>
                    <a:pt x="388" y="418"/>
                    <a:pt x="389" y="417"/>
                    <a:pt x="390" y="417"/>
                  </a:cubicBezTo>
                  <a:cubicBezTo>
                    <a:pt x="391" y="417"/>
                    <a:pt x="391" y="417"/>
                    <a:pt x="391" y="417"/>
                  </a:cubicBezTo>
                  <a:cubicBezTo>
                    <a:pt x="391" y="417"/>
                    <a:pt x="391" y="417"/>
                    <a:pt x="392" y="417"/>
                  </a:cubicBezTo>
                  <a:cubicBezTo>
                    <a:pt x="392" y="418"/>
                    <a:pt x="393" y="419"/>
                    <a:pt x="393" y="421"/>
                  </a:cubicBezTo>
                  <a:cubicBezTo>
                    <a:pt x="393" y="422"/>
                    <a:pt x="393" y="425"/>
                    <a:pt x="394" y="426"/>
                  </a:cubicBezTo>
                  <a:cubicBezTo>
                    <a:pt x="396" y="428"/>
                    <a:pt x="399" y="433"/>
                    <a:pt x="403" y="435"/>
                  </a:cubicBezTo>
                  <a:cubicBezTo>
                    <a:pt x="405" y="436"/>
                    <a:pt x="406" y="437"/>
                    <a:pt x="408" y="437"/>
                  </a:cubicBezTo>
                  <a:cubicBezTo>
                    <a:pt x="410" y="437"/>
                    <a:pt x="411" y="438"/>
                    <a:pt x="412" y="439"/>
                  </a:cubicBezTo>
                  <a:cubicBezTo>
                    <a:pt x="414" y="441"/>
                    <a:pt x="416" y="445"/>
                    <a:pt x="415" y="448"/>
                  </a:cubicBezTo>
                  <a:cubicBezTo>
                    <a:pt x="415" y="448"/>
                    <a:pt x="415" y="448"/>
                    <a:pt x="415" y="448"/>
                  </a:cubicBezTo>
                  <a:cubicBezTo>
                    <a:pt x="414" y="448"/>
                    <a:pt x="411" y="449"/>
                    <a:pt x="410" y="452"/>
                  </a:cubicBezTo>
                  <a:cubicBezTo>
                    <a:pt x="409" y="455"/>
                    <a:pt x="411" y="457"/>
                    <a:pt x="413" y="458"/>
                  </a:cubicBezTo>
                  <a:cubicBezTo>
                    <a:pt x="413" y="458"/>
                    <a:pt x="413" y="459"/>
                    <a:pt x="413" y="459"/>
                  </a:cubicBezTo>
                  <a:cubicBezTo>
                    <a:pt x="413" y="459"/>
                    <a:pt x="414" y="460"/>
                    <a:pt x="414" y="460"/>
                  </a:cubicBezTo>
                  <a:cubicBezTo>
                    <a:pt x="414" y="460"/>
                    <a:pt x="414" y="461"/>
                    <a:pt x="414" y="461"/>
                  </a:cubicBezTo>
                  <a:cubicBezTo>
                    <a:pt x="414" y="461"/>
                    <a:pt x="414" y="461"/>
                    <a:pt x="414" y="462"/>
                  </a:cubicBezTo>
                  <a:cubicBezTo>
                    <a:pt x="414" y="464"/>
                    <a:pt x="414" y="464"/>
                    <a:pt x="413" y="464"/>
                  </a:cubicBezTo>
                  <a:cubicBezTo>
                    <a:pt x="412" y="464"/>
                    <a:pt x="409" y="462"/>
                    <a:pt x="407" y="461"/>
                  </a:cubicBezTo>
                  <a:cubicBezTo>
                    <a:pt x="404" y="460"/>
                    <a:pt x="401" y="458"/>
                    <a:pt x="398" y="458"/>
                  </a:cubicBezTo>
                  <a:cubicBezTo>
                    <a:pt x="396" y="458"/>
                    <a:pt x="396" y="458"/>
                    <a:pt x="396" y="458"/>
                  </a:cubicBezTo>
                  <a:cubicBezTo>
                    <a:pt x="394" y="458"/>
                    <a:pt x="393" y="458"/>
                    <a:pt x="393" y="457"/>
                  </a:cubicBezTo>
                  <a:cubicBezTo>
                    <a:pt x="392" y="456"/>
                    <a:pt x="391" y="455"/>
                    <a:pt x="391" y="454"/>
                  </a:cubicBezTo>
                  <a:cubicBezTo>
                    <a:pt x="390" y="452"/>
                    <a:pt x="388" y="450"/>
                    <a:pt x="386" y="448"/>
                  </a:cubicBezTo>
                  <a:cubicBezTo>
                    <a:pt x="385" y="448"/>
                    <a:pt x="385" y="447"/>
                    <a:pt x="384" y="447"/>
                  </a:cubicBezTo>
                  <a:cubicBezTo>
                    <a:pt x="383" y="446"/>
                    <a:pt x="383" y="446"/>
                    <a:pt x="383" y="445"/>
                  </a:cubicBezTo>
                  <a:cubicBezTo>
                    <a:pt x="382" y="445"/>
                    <a:pt x="382" y="445"/>
                    <a:pt x="382" y="444"/>
                  </a:cubicBezTo>
                  <a:cubicBezTo>
                    <a:pt x="382" y="443"/>
                    <a:pt x="382" y="442"/>
                    <a:pt x="381" y="440"/>
                  </a:cubicBezTo>
                  <a:cubicBezTo>
                    <a:pt x="380" y="438"/>
                    <a:pt x="377" y="437"/>
                    <a:pt x="374" y="437"/>
                  </a:cubicBezTo>
                  <a:cubicBezTo>
                    <a:pt x="371" y="437"/>
                    <a:pt x="367" y="438"/>
                    <a:pt x="365" y="441"/>
                  </a:cubicBezTo>
                  <a:cubicBezTo>
                    <a:pt x="364" y="443"/>
                    <a:pt x="364" y="445"/>
                    <a:pt x="364" y="447"/>
                  </a:cubicBezTo>
                  <a:cubicBezTo>
                    <a:pt x="365" y="450"/>
                    <a:pt x="368" y="451"/>
                    <a:pt x="370" y="452"/>
                  </a:cubicBezTo>
                  <a:cubicBezTo>
                    <a:pt x="371" y="453"/>
                    <a:pt x="372" y="454"/>
                    <a:pt x="372" y="454"/>
                  </a:cubicBezTo>
                  <a:cubicBezTo>
                    <a:pt x="375" y="457"/>
                    <a:pt x="380" y="464"/>
                    <a:pt x="376" y="468"/>
                  </a:cubicBezTo>
                  <a:cubicBezTo>
                    <a:pt x="376" y="469"/>
                    <a:pt x="375" y="470"/>
                    <a:pt x="374" y="471"/>
                  </a:cubicBezTo>
                  <a:cubicBezTo>
                    <a:pt x="371" y="473"/>
                    <a:pt x="368" y="475"/>
                    <a:pt x="368" y="479"/>
                  </a:cubicBezTo>
                  <a:cubicBezTo>
                    <a:pt x="367" y="481"/>
                    <a:pt x="368" y="483"/>
                    <a:pt x="368" y="485"/>
                  </a:cubicBezTo>
                  <a:cubicBezTo>
                    <a:pt x="368" y="485"/>
                    <a:pt x="369" y="486"/>
                    <a:pt x="369" y="486"/>
                  </a:cubicBezTo>
                  <a:cubicBezTo>
                    <a:pt x="369" y="488"/>
                    <a:pt x="369" y="490"/>
                    <a:pt x="370" y="491"/>
                  </a:cubicBezTo>
                  <a:cubicBezTo>
                    <a:pt x="370" y="492"/>
                    <a:pt x="370" y="494"/>
                    <a:pt x="370" y="495"/>
                  </a:cubicBezTo>
                  <a:cubicBezTo>
                    <a:pt x="371" y="498"/>
                    <a:pt x="371" y="502"/>
                    <a:pt x="371" y="506"/>
                  </a:cubicBezTo>
                  <a:cubicBezTo>
                    <a:pt x="371" y="508"/>
                    <a:pt x="371" y="508"/>
                    <a:pt x="371" y="508"/>
                  </a:cubicBezTo>
                  <a:cubicBezTo>
                    <a:pt x="372" y="513"/>
                    <a:pt x="370" y="519"/>
                    <a:pt x="367" y="524"/>
                  </a:cubicBezTo>
                  <a:cubicBezTo>
                    <a:pt x="366" y="525"/>
                    <a:pt x="365" y="528"/>
                    <a:pt x="364" y="529"/>
                  </a:cubicBezTo>
                  <a:cubicBezTo>
                    <a:pt x="362" y="529"/>
                    <a:pt x="361" y="530"/>
                    <a:pt x="360" y="530"/>
                  </a:cubicBezTo>
                  <a:cubicBezTo>
                    <a:pt x="357" y="531"/>
                    <a:pt x="354" y="532"/>
                    <a:pt x="351" y="536"/>
                  </a:cubicBezTo>
                  <a:cubicBezTo>
                    <a:pt x="349" y="540"/>
                    <a:pt x="345" y="548"/>
                    <a:pt x="349" y="553"/>
                  </a:cubicBezTo>
                  <a:cubicBezTo>
                    <a:pt x="351" y="554"/>
                    <a:pt x="352" y="555"/>
                    <a:pt x="354" y="555"/>
                  </a:cubicBezTo>
                  <a:cubicBezTo>
                    <a:pt x="356" y="555"/>
                    <a:pt x="358" y="554"/>
                    <a:pt x="360" y="553"/>
                  </a:cubicBezTo>
                  <a:cubicBezTo>
                    <a:pt x="361" y="552"/>
                    <a:pt x="363" y="551"/>
                    <a:pt x="363" y="551"/>
                  </a:cubicBezTo>
                  <a:cubicBezTo>
                    <a:pt x="363" y="551"/>
                    <a:pt x="363" y="551"/>
                    <a:pt x="363" y="551"/>
                  </a:cubicBezTo>
                  <a:cubicBezTo>
                    <a:pt x="363" y="554"/>
                    <a:pt x="356" y="560"/>
                    <a:pt x="354" y="561"/>
                  </a:cubicBezTo>
                  <a:cubicBezTo>
                    <a:pt x="353" y="561"/>
                    <a:pt x="352" y="561"/>
                    <a:pt x="351" y="561"/>
                  </a:cubicBezTo>
                  <a:cubicBezTo>
                    <a:pt x="349" y="562"/>
                    <a:pt x="346" y="562"/>
                    <a:pt x="344" y="564"/>
                  </a:cubicBezTo>
                  <a:cubicBezTo>
                    <a:pt x="340" y="567"/>
                    <a:pt x="338" y="573"/>
                    <a:pt x="340" y="577"/>
                  </a:cubicBezTo>
                  <a:cubicBezTo>
                    <a:pt x="341" y="580"/>
                    <a:pt x="343" y="581"/>
                    <a:pt x="347" y="581"/>
                  </a:cubicBezTo>
                  <a:cubicBezTo>
                    <a:pt x="348" y="581"/>
                    <a:pt x="349" y="581"/>
                    <a:pt x="350" y="581"/>
                  </a:cubicBezTo>
                  <a:cubicBezTo>
                    <a:pt x="357" y="579"/>
                    <a:pt x="366" y="574"/>
                    <a:pt x="373" y="568"/>
                  </a:cubicBezTo>
                  <a:cubicBezTo>
                    <a:pt x="374" y="566"/>
                    <a:pt x="376" y="564"/>
                    <a:pt x="378" y="563"/>
                  </a:cubicBezTo>
                  <a:cubicBezTo>
                    <a:pt x="381" y="560"/>
                    <a:pt x="383" y="557"/>
                    <a:pt x="386" y="555"/>
                  </a:cubicBezTo>
                  <a:cubicBezTo>
                    <a:pt x="387" y="553"/>
                    <a:pt x="389" y="552"/>
                    <a:pt x="390" y="550"/>
                  </a:cubicBezTo>
                  <a:cubicBezTo>
                    <a:pt x="393" y="547"/>
                    <a:pt x="395" y="545"/>
                    <a:pt x="399" y="544"/>
                  </a:cubicBezTo>
                  <a:cubicBezTo>
                    <a:pt x="399" y="543"/>
                    <a:pt x="400" y="543"/>
                    <a:pt x="401" y="543"/>
                  </a:cubicBezTo>
                  <a:cubicBezTo>
                    <a:pt x="402" y="543"/>
                    <a:pt x="403" y="544"/>
                    <a:pt x="405" y="545"/>
                  </a:cubicBezTo>
                  <a:cubicBezTo>
                    <a:pt x="406" y="546"/>
                    <a:pt x="407" y="547"/>
                    <a:pt x="409" y="547"/>
                  </a:cubicBezTo>
                  <a:cubicBezTo>
                    <a:pt x="410" y="548"/>
                    <a:pt x="411" y="548"/>
                    <a:pt x="412" y="548"/>
                  </a:cubicBezTo>
                  <a:cubicBezTo>
                    <a:pt x="416" y="548"/>
                    <a:pt x="419" y="545"/>
                    <a:pt x="421" y="543"/>
                  </a:cubicBezTo>
                  <a:cubicBezTo>
                    <a:pt x="422" y="542"/>
                    <a:pt x="423" y="541"/>
                    <a:pt x="423" y="541"/>
                  </a:cubicBezTo>
                  <a:cubicBezTo>
                    <a:pt x="425" y="539"/>
                    <a:pt x="428" y="538"/>
                    <a:pt x="431" y="538"/>
                  </a:cubicBezTo>
                  <a:cubicBezTo>
                    <a:pt x="433" y="537"/>
                    <a:pt x="436" y="536"/>
                    <a:pt x="439" y="535"/>
                  </a:cubicBezTo>
                  <a:cubicBezTo>
                    <a:pt x="440" y="534"/>
                    <a:pt x="442" y="533"/>
                    <a:pt x="444" y="533"/>
                  </a:cubicBezTo>
                  <a:cubicBezTo>
                    <a:pt x="448" y="531"/>
                    <a:pt x="453" y="530"/>
                    <a:pt x="456" y="526"/>
                  </a:cubicBezTo>
                  <a:cubicBezTo>
                    <a:pt x="457" y="524"/>
                    <a:pt x="458" y="523"/>
                    <a:pt x="458" y="522"/>
                  </a:cubicBezTo>
                  <a:cubicBezTo>
                    <a:pt x="458" y="522"/>
                    <a:pt x="458" y="521"/>
                    <a:pt x="458" y="521"/>
                  </a:cubicBezTo>
                  <a:cubicBezTo>
                    <a:pt x="458" y="518"/>
                    <a:pt x="459" y="515"/>
                    <a:pt x="457" y="512"/>
                  </a:cubicBezTo>
                  <a:cubicBezTo>
                    <a:pt x="456" y="511"/>
                    <a:pt x="454" y="510"/>
                    <a:pt x="452" y="510"/>
                  </a:cubicBezTo>
                  <a:cubicBezTo>
                    <a:pt x="450" y="510"/>
                    <a:pt x="448" y="510"/>
                    <a:pt x="446" y="511"/>
                  </a:cubicBezTo>
                  <a:cubicBezTo>
                    <a:pt x="444" y="511"/>
                    <a:pt x="442" y="511"/>
                    <a:pt x="440" y="511"/>
                  </a:cubicBezTo>
                  <a:cubicBezTo>
                    <a:pt x="438" y="511"/>
                    <a:pt x="437" y="511"/>
                    <a:pt x="437" y="510"/>
                  </a:cubicBezTo>
                  <a:cubicBezTo>
                    <a:pt x="435" y="508"/>
                    <a:pt x="437" y="506"/>
                    <a:pt x="441" y="502"/>
                  </a:cubicBezTo>
                  <a:cubicBezTo>
                    <a:pt x="442" y="501"/>
                    <a:pt x="442" y="500"/>
                    <a:pt x="443" y="500"/>
                  </a:cubicBezTo>
                  <a:cubicBezTo>
                    <a:pt x="450" y="492"/>
                    <a:pt x="455" y="488"/>
                    <a:pt x="464" y="485"/>
                  </a:cubicBezTo>
                  <a:cubicBezTo>
                    <a:pt x="466" y="484"/>
                    <a:pt x="469" y="482"/>
                    <a:pt x="472" y="481"/>
                  </a:cubicBezTo>
                  <a:cubicBezTo>
                    <a:pt x="476" y="478"/>
                    <a:pt x="481" y="475"/>
                    <a:pt x="485" y="475"/>
                  </a:cubicBezTo>
                  <a:cubicBezTo>
                    <a:pt x="487" y="475"/>
                    <a:pt x="490" y="476"/>
                    <a:pt x="492" y="477"/>
                  </a:cubicBezTo>
                  <a:cubicBezTo>
                    <a:pt x="495" y="479"/>
                    <a:pt x="499" y="480"/>
                    <a:pt x="502" y="480"/>
                  </a:cubicBezTo>
                  <a:cubicBezTo>
                    <a:pt x="505" y="480"/>
                    <a:pt x="507" y="479"/>
                    <a:pt x="509" y="477"/>
                  </a:cubicBezTo>
                  <a:cubicBezTo>
                    <a:pt x="513" y="475"/>
                    <a:pt x="513" y="472"/>
                    <a:pt x="513" y="469"/>
                  </a:cubicBezTo>
                  <a:cubicBezTo>
                    <a:pt x="514" y="468"/>
                    <a:pt x="514" y="466"/>
                    <a:pt x="515" y="465"/>
                  </a:cubicBezTo>
                  <a:cubicBezTo>
                    <a:pt x="516" y="463"/>
                    <a:pt x="519" y="461"/>
                    <a:pt x="521" y="460"/>
                  </a:cubicBezTo>
                  <a:cubicBezTo>
                    <a:pt x="524" y="458"/>
                    <a:pt x="527" y="456"/>
                    <a:pt x="529" y="454"/>
                  </a:cubicBezTo>
                  <a:cubicBezTo>
                    <a:pt x="531" y="451"/>
                    <a:pt x="534" y="448"/>
                    <a:pt x="536" y="445"/>
                  </a:cubicBezTo>
                  <a:cubicBezTo>
                    <a:pt x="537" y="443"/>
                    <a:pt x="539" y="441"/>
                    <a:pt x="540" y="439"/>
                  </a:cubicBezTo>
                  <a:cubicBezTo>
                    <a:pt x="548" y="429"/>
                    <a:pt x="556" y="420"/>
                    <a:pt x="567" y="417"/>
                  </a:cubicBezTo>
                  <a:cubicBezTo>
                    <a:pt x="570" y="416"/>
                    <a:pt x="570" y="416"/>
                    <a:pt x="570" y="416"/>
                  </a:cubicBezTo>
                  <a:lnTo>
                    <a:pt x="569" y="413"/>
                  </a:ln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dirty="0"/>
            </a:p>
          </p:txBody>
        </p:sp>
        <p:sp>
          <p:nvSpPr>
            <p:cNvPr id="65" name="Freeform 67"/>
            <p:cNvSpPr>
              <a:spLocks/>
            </p:cNvSpPr>
            <p:nvPr/>
          </p:nvSpPr>
          <p:spPr bwMode="auto">
            <a:xfrm>
              <a:off x="4729979" y="2149267"/>
              <a:ext cx="2033918" cy="2204465"/>
            </a:xfrm>
            <a:custGeom>
              <a:avLst/>
              <a:gdLst>
                <a:gd name="T0" fmla="*/ 399 w 562"/>
                <a:gd name="T1" fmla="*/ 295 h 669"/>
                <a:gd name="T2" fmla="*/ 394 w 562"/>
                <a:gd name="T3" fmla="*/ 338 h 669"/>
                <a:gd name="T4" fmla="*/ 350 w 562"/>
                <a:gd name="T5" fmla="*/ 333 h 669"/>
                <a:gd name="T6" fmla="*/ 329 w 562"/>
                <a:gd name="T7" fmla="*/ 314 h 669"/>
                <a:gd name="T8" fmla="*/ 298 w 562"/>
                <a:gd name="T9" fmla="*/ 289 h 669"/>
                <a:gd name="T10" fmla="*/ 293 w 562"/>
                <a:gd name="T11" fmla="*/ 248 h 669"/>
                <a:gd name="T12" fmla="*/ 298 w 562"/>
                <a:gd name="T13" fmla="*/ 228 h 669"/>
                <a:gd name="T14" fmla="*/ 367 w 562"/>
                <a:gd name="T15" fmla="*/ 209 h 669"/>
                <a:gd name="T16" fmla="*/ 329 w 562"/>
                <a:gd name="T17" fmla="*/ 167 h 669"/>
                <a:gd name="T18" fmla="*/ 295 w 562"/>
                <a:gd name="T19" fmla="*/ 75 h 669"/>
                <a:gd name="T20" fmla="*/ 276 w 562"/>
                <a:gd name="T21" fmla="*/ 60 h 669"/>
                <a:gd name="T22" fmla="*/ 257 w 562"/>
                <a:gd name="T23" fmla="*/ 33 h 669"/>
                <a:gd name="T24" fmla="*/ 259 w 562"/>
                <a:gd name="T25" fmla="*/ 65 h 669"/>
                <a:gd name="T26" fmla="*/ 257 w 562"/>
                <a:gd name="T27" fmla="*/ 90 h 669"/>
                <a:gd name="T28" fmla="*/ 247 w 562"/>
                <a:gd name="T29" fmla="*/ 109 h 669"/>
                <a:gd name="T30" fmla="*/ 227 w 562"/>
                <a:gd name="T31" fmla="*/ 113 h 669"/>
                <a:gd name="T32" fmla="*/ 200 w 562"/>
                <a:gd name="T33" fmla="*/ 106 h 669"/>
                <a:gd name="T34" fmla="*/ 186 w 562"/>
                <a:gd name="T35" fmla="*/ 87 h 669"/>
                <a:gd name="T36" fmla="*/ 173 w 562"/>
                <a:gd name="T37" fmla="*/ 53 h 669"/>
                <a:gd name="T38" fmla="*/ 154 w 562"/>
                <a:gd name="T39" fmla="*/ 32 h 669"/>
                <a:gd name="T40" fmla="*/ 135 w 562"/>
                <a:gd name="T41" fmla="*/ 35 h 669"/>
                <a:gd name="T42" fmla="*/ 108 w 562"/>
                <a:gd name="T43" fmla="*/ 14 h 669"/>
                <a:gd name="T44" fmla="*/ 76 w 562"/>
                <a:gd name="T45" fmla="*/ 1 h 669"/>
                <a:gd name="T46" fmla="*/ 58 w 562"/>
                <a:gd name="T47" fmla="*/ 15 h 669"/>
                <a:gd name="T48" fmla="*/ 39 w 562"/>
                <a:gd name="T49" fmla="*/ 13 h 669"/>
                <a:gd name="T50" fmla="*/ 11 w 562"/>
                <a:gd name="T51" fmla="*/ 49 h 669"/>
                <a:gd name="T52" fmla="*/ 12 w 562"/>
                <a:gd name="T53" fmla="*/ 79 h 669"/>
                <a:gd name="T54" fmla="*/ 26 w 562"/>
                <a:gd name="T55" fmla="*/ 102 h 669"/>
                <a:gd name="T56" fmla="*/ 30 w 562"/>
                <a:gd name="T57" fmla="*/ 119 h 669"/>
                <a:gd name="T58" fmla="*/ 48 w 562"/>
                <a:gd name="T59" fmla="*/ 184 h 669"/>
                <a:gd name="T60" fmla="*/ 73 w 562"/>
                <a:gd name="T61" fmla="*/ 231 h 669"/>
                <a:gd name="T62" fmla="*/ 86 w 562"/>
                <a:gd name="T63" fmla="*/ 250 h 669"/>
                <a:gd name="T64" fmla="*/ 61 w 562"/>
                <a:gd name="T65" fmla="*/ 283 h 669"/>
                <a:gd name="T66" fmla="*/ 25 w 562"/>
                <a:gd name="T67" fmla="*/ 329 h 669"/>
                <a:gd name="T68" fmla="*/ 40 w 562"/>
                <a:gd name="T69" fmla="*/ 347 h 669"/>
                <a:gd name="T70" fmla="*/ 59 w 562"/>
                <a:gd name="T71" fmla="*/ 403 h 669"/>
                <a:gd name="T72" fmla="*/ 46 w 562"/>
                <a:gd name="T73" fmla="*/ 432 h 669"/>
                <a:gd name="T74" fmla="*/ 99 w 562"/>
                <a:gd name="T75" fmla="*/ 639 h 669"/>
                <a:gd name="T76" fmla="*/ 183 w 562"/>
                <a:gd name="T77" fmla="*/ 658 h 669"/>
                <a:gd name="T78" fmla="*/ 226 w 562"/>
                <a:gd name="T79" fmla="*/ 661 h 669"/>
                <a:gd name="T80" fmla="*/ 286 w 562"/>
                <a:gd name="T81" fmla="*/ 655 h 669"/>
                <a:gd name="T82" fmla="*/ 330 w 562"/>
                <a:gd name="T83" fmla="*/ 613 h 669"/>
                <a:gd name="T84" fmla="*/ 339 w 562"/>
                <a:gd name="T85" fmla="*/ 546 h 669"/>
                <a:gd name="T86" fmla="*/ 359 w 562"/>
                <a:gd name="T87" fmla="*/ 509 h 669"/>
                <a:gd name="T88" fmla="*/ 414 w 562"/>
                <a:gd name="T89" fmla="*/ 484 h 669"/>
                <a:gd name="T90" fmla="*/ 442 w 562"/>
                <a:gd name="T91" fmla="*/ 468 h 669"/>
                <a:gd name="T92" fmla="*/ 446 w 562"/>
                <a:gd name="T93" fmla="*/ 436 h 669"/>
                <a:gd name="T94" fmla="*/ 309 w 562"/>
                <a:gd name="T95" fmla="*/ 562 h 669"/>
                <a:gd name="T96" fmla="*/ 308 w 562"/>
                <a:gd name="T97" fmla="*/ 554 h 669"/>
                <a:gd name="T98" fmla="*/ 318 w 562"/>
                <a:gd name="T99" fmla="*/ 532 h 669"/>
                <a:gd name="T100" fmla="*/ 350 w 562"/>
                <a:gd name="T101" fmla="*/ 457 h 669"/>
                <a:gd name="T102" fmla="*/ 372 w 562"/>
                <a:gd name="T103" fmla="*/ 411 h 669"/>
                <a:gd name="T104" fmla="*/ 412 w 562"/>
                <a:gd name="T105" fmla="*/ 390 h 669"/>
                <a:gd name="T106" fmla="*/ 435 w 562"/>
                <a:gd name="T107" fmla="*/ 383 h 669"/>
                <a:gd name="T108" fmla="*/ 459 w 562"/>
                <a:gd name="T109" fmla="*/ 373 h 669"/>
                <a:gd name="T110" fmla="*/ 477 w 562"/>
                <a:gd name="T111" fmla="*/ 365 h 669"/>
                <a:gd name="T112" fmla="*/ 507 w 562"/>
                <a:gd name="T113" fmla="*/ 351 h 669"/>
                <a:gd name="T114" fmla="*/ 532 w 562"/>
                <a:gd name="T115" fmla="*/ 311 h 669"/>
                <a:gd name="T116" fmla="*/ 547 w 562"/>
                <a:gd name="T117" fmla="*/ 281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2" h="669">
                  <a:moveTo>
                    <a:pt x="551" y="246"/>
                  </a:moveTo>
                  <a:cubicBezTo>
                    <a:pt x="549" y="248"/>
                    <a:pt x="549" y="248"/>
                    <a:pt x="549" y="248"/>
                  </a:cubicBezTo>
                  <a:cubicBezTo>
                    <a:pt x="538" y="253"/>
                    <a:pt x="526" y="259"/>
                    <a:pt x="515" y="265"/>
                  </a:cubicBezTo>
                  <a:cubicBezTo>
                    <a:pt x="513" y="266"/>
                    <a:pt x="513" y="266"/>
                    <a:pt x="513" y="266"/>
                  </a:cubicBezTo>
                  <a:cubicBezTo>
                    <a:pt x="488" y="279"/>
                    <a:pt x="461" y="292"/>
                    <a:pt x="435" y="306"/>
                  </a:cubicBezTo>
                  <a:cubicBezTo>
                    <a:pt x="430" y="308"/>
                    <a:pt x="425" y="310"/>
                    <a:pt x="421" y="313"/>
                  </a:cubicBezTo>
                  <a:cubicBezTo>
                    <a:pt x="418" y="314"/>
                    <a:pt x="416" y="314"/>
                    <a:pt x="414" y="314"/>
                  </a:cubicBezTo>
                  <a:cubicBezTo>
                    <a:pt x="409" y="314"/>
                    <a:pt x="406" y="312"/>
                    <a:pt x="401" y="308"/>
                  </a:cubicBezTo>
                  <a:cubicBezTo>
                    <a:pt x="397" y="303"/>
                    <a:pt x="398" y="299"/>
                    <a:pt x="399" y="295"/>
                  </a:cubicBezTo>
                  <a:cubicBezTo>
                    <a:pt x="399" y="291"/>
                    <a:pt x="400" y="288"/>
                    <a:pt x="397" y="284"/>
                  </a:cubicBezTo>
                  <a:cubicBezTo>
                    <a:pt x="395" y="281"/>
                    <a:pt x="393" y="280"/>
                    <a:pt x="391" y="280"/>
                  </a:cubicBezTo>
                  <a:cubicBezTo>
                    <a:pt x="390" y="280"/>
                    <a:pt x="390" y="280"/>
                    <a:pt x="389" y="280"/>
                  </a:cubicBezTo>
                  <a:cubicBezTo>
                    <a:pt x="386" y="281"/>
                    <a:pt x="383" y="287"/>
                    <a:pt x="383" y="292"/>
                  </a:cubicBezTo>
                  <a:cubicBezTo>
                    <a:pt x="383" y="297"/>
                    <a:pt x="386" y="300"/>
                    <a:pt x="389" y="303"/>
                  </a:cubicBezTo>
                  <a:cubicBezTo>
                    <a:pt x="391" y="306"/>
                    <a:pt x="392" y="308"/>
                    <a:pt x="394" y="311"/>
                  </a:cubicBezTo>
                  <a:cubicBezTo>
                    <a:pt x="396" y="317"/>
                    <a:pt x="396" y="325"/>
                    <a:pt x="395" y="333"/>
                  </a:cubicBezTo>
                  <a:cubicBezTo>
                    <a:pt x="395" y="334"/>
                    <a:pt x="395" y="336"/>
                    <a:pt x="395" y="337"/>
                  </a:cubicBezTo>
                  <a:cubicBezTo>
                    <a:pt x="395" y="338"/>
                    <a:pt x="395" y="338"/>
                    <a:pt x="394" y="338"/>
                  </a:cubicBezTo>
                  <a:cubicBezTo>
                    <a:pt x="394" y="338"/>
                    <a:pt x="394" y="338"/>
                    <a:pt x="394" y="338"/>
                  </a:cubicBezTo>
                  <a:cubicBezTo>
                    <a:pt x="392" y="338"/>
                    <a:pt x="387" y="335"/>
                    <a:pt x="379" y="329"/>
                  </a:cubicBezTo>
                  <a:cubicBezTo>
                    <a:pt x="378" y="328"/>
                    <a:pt x="378" y="328"/>
                    <a:pt x="378" y="328"/>
                  </a:cubicBezTo>
                  <a:cubicBezTo>
                    <a:pt x="376" y="327"/>
                    <a:pt x="375" y="326"/>
                    <a:pt x="373" y="326"/>
                  </a:cubicBezTo>
                  <a:cubicBezTo>
                    <a:pt x="371" y="326"/>
                    <a:pt x="369" y="327"/>
                    <a:pt x="367" y="329"/>
                  </a:cubicBezTo>
                  <a:cubicBezTo>
                    <a:pt x="365" y="330"/>
                    <a:pt x="365" y="330"/>
                    <a:pt x="365" y="330"/>
                  </a:cubicBezTo>
                  <a:cubicBezTo>
                    <a:pt x="360" y="333"/>
                    <a:pt x="358" y="333"/>
                    <a:pt x="355" y="333"/>
                  </a:cubicBezTo>
                  <a:cubicBezTo>
                    <a:pt x="354" y="333"/>
                    <a:pt x="353" y="333"/>
                    <a:pt x="352" y="333"/>
                  </a:cubicBezTo>
                  <a:cubicBezTo>
                    <a:pt x="350" y="333"/>
                    <a:pt x="350" y="333"/>
                    <a:pt x="350" y="333"/>
                  </a:cubicBezTo>
                  <a:cubicBezTo>
                    <a:pt x="344" y="333"/>
                    <a:pt x="344" y="333"/>
                    <a:pt x="341" y="328"/>
                  </a:cubicBezTo>
                  <a:cubicBezTo>
                    <a:pt x="341" y="327"/>
                    <a:pt x="341" y="327"/>
                    <a:pt x="341" y="327"/>
                  </a:cubicBezTo>
                  <a:cubicBezTo>
                    <a:pt x="340" y="325"/>
                    <a:pt x="339" y="323"/>
                    <a:pt x="339" y="320"/>
                  </a:cubicBezTo>
                  <a:cubicBezTo>
                    <a:pt x="338" y="315"/>
                    <a:pt x="337" y="313"/>
                    <a:pt x="336" y="311"/>
                  </a:cubicBezTo>
                  <a:cubicBezTo>
                    <a:pt x="335" y="311"/>
                    <a:pt x="335" y="310"/>
                    <a:pt x="335" y="310"/>
                  </a:cubicBezTo>
                  <a:cubicBezTo>
                    <a:pt x="332" y="308"/>
                    <a:pt x="332" y="308"/>
                    <a:pt x="332" y="308"/>
                  </a:cubicBezTo>
                  <a:cubicBezTo>
                    <a:pt x="330" y="312"/>
                    <a:pt x="330" y="312"/>
                    <a:pt x="330" y="312"/>
                  </a:cubicBezTo>
                  <a:cubicBezTo>
                    <a:pt x="330" y="312"/>
                    <a:pt x="330" y="313"/>
                    <a:pt x="330" y="313"/>
                  </a:cubicBezTo>
                  <a:cubicBezTo>
                    <a:pt x="329" y="314"/>
                    <a:pt x="329" y="314"/>
                    <a:pt x="329" y="314"/>
                  </a:cubicBezTo>
                  <a:cubicBezTo>
                    <a:pt x="329" y="316"/>
                    <a:pt x="328" y="318"/>
                    <a:pt x="327" y="318"/>
                  </a:cubicBezTo>
                  <a:cubicBezTo>
                    <a:pt x="327" y="318"/>
                    <a:pt x="326" y="318"/>
                    <a:pt x="326" y="318"/>
                  </a:cubicBezTo>
                  <a:cubicBezTo>
                    <a:pt x="325" y="318"/>
                    <a:pt x="325" y="318"/>
                    <a:pt x="324" y="318"/>
                  </a:cubicBezTo>
                  <a:cubicBezTo>
                    <a:pt x="321" y="316"/>
                    <a:pt x="320" y="310"/>
                    <a:pt x="319" y="307"/>
                  </a:cubicBezTo>
                  <a:cubicBezTo>
                    <a:pt x="319" y="307"/>
                    <a:pt x="319" y="307"/>
                    <a:pt x="319" y="307"/>
                  </a:cubicBezTo>
                  <a:cubicBezTo>
                    <a:pt x="319" y="305"/>
                    <a:pt x="318" y="304"/>
                    <a:pt x="318" y="303"/>
                  </a:cubicBezTo>
                  <a:cubicBezTo>
                    <a:pt x="317" y="299"/>
                    <a:pt x="317" y="296"/>
                    <a:pt x="313" y="294"/>
                  </a:cubicBezTo>
                  <a:cubicBezTo>
                    <a:pt x="311" y="293"/>
                    <a:pt x="309" y="293"/>
                    <a:pt x="307" y="292"/>
                  </a:cubicBezTo>
                  <a:cubicBezTo>
                    <a:pt x="304" y="292"/>
                    <a:pt x="301" y="292"/>
                    <a:pt x="298" y="289"/>
                  </a:cubicBezTo>
                  <a:cubicBezTo>
                    <a:pt x="297" y="288"/>
                    <a:pt x="297" y="286"/>
                    <a:pt x="297" y="285"/>
                  </a:cubicBezTo>
                  <a:cubicBezTo>
                    <a:pt x="297" y="283"/>
                    <a:pt x="297" y="282"/>
                    <a:pt x="296" y="281"/>
                  </a:cubicBezTo>
                  <a:cubicBezTo>
                    <a:pt x="295" y="279"/>
                    <a:pt x="294" y="279"/>
                    <a:pt x="292" y="278"/>
                  </a:cubicBezTo>
                  <a:cubicBezTo>
                    <a:pt x="291" y="278"/>
                    <a:pt x="289" y="277"/>
                    <a:pt x="288" y="276"/>
                  </a:cubicBezTo>
                  <a:cubicBezTo>
                    <a:pt x="287" y="274"/>
                    <a:pt x="285" y="266"/>
                    <a:pt x="284" y="258"/>
                  </a:cubicBezTo>
                  <a:cubicBezTo>
                    <a:pt x="284" y="258"/>
                    <a:pt x="284" y="258"/>
                    <a:pt x="284" y="258"/>
                  </a:cubicBezTo>
                  <a:cubicBezTo>
                    <a:pt x="286" y="255"/>
                    <a:pt x="288" y="253"/>
                    <a:pt x="292" y="252"/>
                  </a:cubicBezTo>
                  <a:cubicBezTo>
                    <a:pt x="294" y="251"/>
                    <a:pt x="294" y="251"/>
                    <a:pt x="294" y="251"/>
                  </a:cubicBezTo>
                  <a:cubicBezTo>
                    <a:pt x="293" y="248"/>
                    <a:pt x="293" y="248"/>
                    <a:pt x="293" y="248"/>
                  </a:cubicBezTo>
                  <a:cubicBezTo>
                    <a:pt x="293" y="247"/>
                    <a:pt x="292" y="246"/>
                    <a:pt x="290" y="244"/>
                  </a:cubicBezTo>
                  <a:cubicBezTo>
                    <a:pt x="287" y="242"/>
                    <a:pt x="285" y="240"/>
                    <a:pt x="286" y="237"/>
                  </a:cubicBezTo>
                  <a:cubicBezTo>
                    <a:pt x="286" y="237"/>
                    <a:pt x="287" y="237"/>
                    <a:pt x="287" y="237"/>
                  </a:cubicBezTo>
                  <a:cubicBezTo>
                    <a:pt x="289" y="237"/>
                    <a:pt x="290" y="238"/>
                    <a:pt x="292" y="239"/>
                  </a:cubicBezTo>
                  <a:cubicBezTo>
                    <a:pt x="294" y="240"/>
                    <a:pt x="295" y="240"/>
                    <a:pt x="296" y="240"/>
                  </a:cubicBezTo>
                  <a:cubicBezTo>
                    <a:pt x="297" y="240"/>
                    <a:pt x="297" y="240"/>
                    <a:pt x="297" y="240"/>
                  </a:cubicBezTo>
                  <a:cubicBezTo>
                    <a:pt x="299" y="240"/>
                    <a:pt x="299" y="240"/>
                    <a:pt x="299" y="240"/>
                  </a:cubicBezTo>
                  <a:cubicBezTo>
                    <a:pt x="299" y="238"/>
                    <a:pt x="299" y="238"/>
                    <a:pt x="299" y="238"/>
                  </a:cubicBezTo>
                  <a:cubicBezTo>
                    <a:pt x="300" y="236"/>
                    <a:pt x="299" y="233"/>
                    <a:pt x="298" y="228"/>
                  </a:cubicBezTo>
                  <a:cubicBezTo>
                    <a:pt x="298" y="227"/>
                    <a:pt x="298" y="226"/>
                    <a:pt x="298" y="225"/>
                  </a:cubicBezTo>
                  <a:cubicBezTo>
                    <a:pt x="301" y="226"/>
                    <a:pt x="304" y="227"/>
                    <a:pt x="307" y="228"/>
                  </a:cubicBezTo>
                  <a:cubicBezTo>
                    <a:pt x="312" y="230"/>
                    <a:pt x="316" y="233"/>
                    <a:pt x="322" y="233"/>
                  </a:cubicBezTo>
                  <a:cubicBezTo>
                    <a:pt x="328" y="233"/>
                    <a:pt x="333" y="230"/>
                    <a:pt x="338" y="228"/>
                  </a:cubicBezTo>
                  <a:cubicBezTo>
                    <a:pt x="342" y="227"/>
                    <a:pt x="345" y="225"/>
                    <a:pt x="348" y="225"/>
                  </a:cubicBezTo>
                  <a:cubicBezTo>
                    <a:pt x="350" y="224"/>
                    <a:pt x="352" y="224"/>
                    <a:pt x="354" y="224"/>
                  </a:cubicBezTo>
                  <a:cubicBezTo>
                    <a:pt x="358" y="224"/>
                    <a:pt x="358" y="224"/>
                    <a:pt x="358" y="224"/>
                  </a:cubicBezTo>
                  <a:cubicBezTo>
                    <a:pt x="363" y="224"/>
                    <a:pt x="369" y="224"/>
                    <a:pt x="370" y="216"/>
                  </a:cubicBezTo>
                  <a:cubicBezTo>
                    <a:pt x="370" y="213"/>
                    <a:pt x="368" y="211"/>
                    <a:pt x="367" y="209"/>
                  </a:cubicBezTo>
                  <a:cubicBezTo>
                    <a:pt x="366" y="208"/>
                    <a:pt x="365" y="207"/>
                    <a:pt x="364" y="205"/>
                  </a:cubicBezTo>
                  <a:cubicBezTo>
                    <a:pt x="363" y="202"/>
                    <a:pt x="363" y="200"/>
                    <a:pt x="364" y="198"/>
                  </a:cubicBezTo>
                  <a:cubicBezTo>
                    <a:pt x="364" y="196"/>
                    <a:pt x="364" y="195"/>
                    <a:pt x="364" y="193"/>
                  </a:cubicBezTo>
                  <a:cubicBezTo>
                    <a:pt x="364" y="187"/>
                    <a:pt x="360" y="186"/>
                    <a:pt x="356" y="184"/>
                  </a:cubicBezTo>
                  <a:cubicBezTo>
                    <a:pt x="354" y="183"/>
                    <a:pt x="352" y="182"/>
                    <a:pt x="350" y="181"/>
                  </a:cubicBezTo>
                  <a:cubicBezTo>
                    <a:pt x="349" y="179"/>
                    <a:pt x="348" y="178"/>
                    <a:pt x="347" y="177"/>
                  </a:cubicBezTo>
                  <a:cubicBezTo>
                    <a:pt x="346" y="175"/>
                    <a:pt x="345" y="174"/>
                    <a:pt x="343" y="173"/>
                  </a:cubicBezTo>
                  <a:cubicBezTo>
                    <a:pt x="341" y="172"/>
                    <a:pt x="339" y="172"/>
                    <a:pt x="338" y="172"/>
                  </a:cubicBezTo>
                  <a:cubicBezTo>
                    <a:pt x="335" y="171"/>
                    <a:pt x="332" y="171"/>
                    <a:pt x="329" y="167"/>
                  </a:cubicBezTo>
                  <a:cubicBezTo>
                    <a:pt x="328" y="163"/>
                    <a:pt x="327" y="158"/>
                    <a:pt x="327" y="153"/>
                  </a:cubicBezTo>
                  <a:cubicBezTo>
                    <a:pt x="327" y="149"/>
                    <a:pt x="327" y="146"/>
                    <a:pt x="326" y="144"/>
                  </a:cubicBezTo>
                  <a:cubicBezTo>
                    <a:pt x="325" y="139"/>
                    <a:pt x="325" y="135"/>
                    <a:pt x="325" y="131"/>
                  </a:cubicBezTo>
                  <a:cubicBezTo>
                    <a:pt x="325" y="128"/>
                    <a:pt x="325" y="125"/>
                    <a:pt x="324" y="122"/>
                  </a:cubicBezTo>
                  <a:cubicBezTo>
                    <a:pt x="323" y="115"/>
                    <a:pt x="322" y="114"/>
                    <a:pt x="316" y="113"/>
                  </a:cubicBezTo>
                  <a:cubicBezTo>
                    <a:pt x="314" y="112"/>
                    <a:pt x="312" y="112"/>
                    <a:pt x="309" y="110"/>
                  </a:cubicBezTo>
                  <a:cubicBezTo>
                    <a:pt x="303" y="107"/>
                    <a:pt x="303" y="101"/>
                    <a:pt x="304" y="93"/>
                  </a:cubicBezTo>
                  <a:cubicBezTo>
                    <a:pt x="305" y="85"/>
                    <a:pt x="306" y="78"/>
                    <a:pt x="298" y="76"/>
                  </a:cubicBezTo>
                  <a:cubicBezTo>
                    <a:pt x="297" y="75"/>
                    <a:pt x="296" y="75"/>
                    <a:pt x="295" y="75"/>
                  </a:cubicBezTo>
                  <a:cubicBezTo>
                    <a:pt x="293" y="75"/>
                    <a:pt x="291" y="76"/>
                    <a:pt x="289" y="76"/>
                  </a:cubicBezTo>
                  <a:cubicBezTo>
                    <a:pt x="288" y="76"/>
                    <a:pt x="287" y="77"/>
                    <a:pt x="285" y="77"/>
                  </a:cubicBezTo>
                  <a:cubicBezTo>
                    <a:pt x="284" y="77"/>
                    <a:pt x="282" y="76"/>
                    <a:pt x="280" y="72"/>
                  </a:cubicBezTo>
                  <a:cubicBezTo>
                    <a:pt x="280" y="71"/>
                    <a:pt x="280" y="69"/>
                    <a:pt x="281" y="67"/>
                  </a:cubicBezTo>
                  <a:cubicBezTo>
                    <a:pt x="282" y="65"/>
                    <a:pt x="282" y="64"/>
                    <a:pt x="282" y="63"/>
                  </a:cubicBezTo>
                  <a:cubicBezTo>
                    <a:pt x="281" y="63"/>
                    <a:pt x="281" y="63"/>
                    <a:pt x="281" y="63"/>
                  </a:cubicBezTo>
                  <a:cubicBezTo>
                    <a:pt x="281" y="62"/>
                    <a:pt x="281" y="62"/>
                    <a:pt x="281" y="62"/>
                  </a:cubicBezTo>
                  <a:cubicBezTo>
                    <a:pt x="281" y="61"/>
                    <a:pt x="280" y="60"/>
                    <a:pt x="277" y="60"/>
                  </a:cubicBezTo>
                  <a:cubicBezTo>
                    <a:pt x="277" y="60"/>
                    <a:pt x="276" y="60"/>
                    <a:pt x="276" y="60"/>
                  </a:cubicBezTo>
                  <a:cubicBezTo>
                    <a:pt x="275" y="60"/>
                    <a:pt x="275" y="60"/>
                    <a:pt x="274" y="60"/>
                  </a:cubicBezTo>
                  <a:cubicBezTo>
                    <a:pt x="273" y="60"/>
                    <a:pt x="272" y="60"/>
                    <a:pt x="271" y="59"/>
                  </a:cubicBezTo>
                  <a:cubicBezTo>
                    <a:pt x="269" y="57"/>
                    <a:pt x="268" y="50"/>
                    <a:pt x="267" y="45"/>
                  </a:cubicBezTo>
                  <a:cubicBezTo>
                    <a:pt x="266" y="42"/>
                    <a:pt x="266" y="39"/>
                    <a:pt x="265" y="37"/>
                  </a:cubicBezTo>
                  <a:cubicBezTo>
                    <a:pt x="264" y="34"/>
                    <a:pt x="263" y="31"/>
                    <a:pt x="263" y="28"/>
                  </a:cubicBezTo>
                  <a:cubicBezTo>
                    <a:pt x="262" y="24"/>
                    <a:pt x="262" y="24"/>
                    <a:pt x="262" y="24"/>
                  </a:cubicBezTo>
                  <a:cubicBezTo>
                    <a:pt x="256" y="25"/>
                    <a:pt x="256" y="25"/>
                    <a:pt x="256" y="25"/>
                  </a:cubicBezTo>
                  <a:cubicBezTo>
                    <a:pt x="256" y="25"/>
                    <a:pt x="256" y="25"/>
                    <a:pt x="256" y="26"/>
                  </a:cubicBezTo>
                  <a:cubicBezTo>
                    <a:pt x="255" y="28"/>
                    <a:pt x="256" y="30"/>
                    <a:pt x="257" y="33"/>
                  </a:cubicBezTo>
                  <a:cubicBezTo>
                    <a:pt x="257" y="33"/>
                    <a:pt x="257" y="34"/>
                    <a:pt x="258" y="36"/>
                  </a:cubicBezTo>
                  <a:cubicBezTo>
                    <a:pt x="258" y="36"/>
                    <a:pt x="258" y="37"/>
                    <a:pt x="258" y="38"/>
                  </a:cubicBezTo>
                  <a:cubicBezTo>
                    <a:pt x="258" y="39"/>
                    <a:pt x="259" y="40"/>
                    <a:pt x="259" y="41"/>
                  </a:cubicBezTo>
                  <a:cubicBezTo>
                    <a:pt x="259" y="43"/>
                    <a:pt x="259" y="44"/>
                    <a:pt x="259" y="46"/>
                  </a:cubicBezTo>
                  <a:cubicBezTo>
                    <a:pt x="259" y="47"/>
                    <a:pt x="258" y="47"/>
                    <a:pt x="257" y="48"/>
                  </a:cubicBezTo>
                  <a:cubicBezTo>
                    <a:pt x="257" y="49"/>
                    <a:pt x="256" y="49"/>
                    <a:pt x="256" y="50"/>
                  </a:cubicBezTo>
                  <a:cubicBezTo>
                    <a:pt x="254" y="52"/>
                    <a:pt x="253" y="55"/>
                    <a:pt x="254" y="59"/>
                  </a:cubicBezTo>
                  <a:cubicBezTo>
                    <a:pt x="254" y="62"/>
                    <a:pt x="257" y="63"/>
                    <a:pt x="258" y="65"/>
                  </a:cubicBezTo>
                  <a:cubicBezTo>
                    <a:pt x="259" y="65"/>
                    <a:pt x="259" y="65"/>
                    <a:pt x="259" y="65"/>
                  </a:cubicBezTo>
                  <a:cubicBezTo>
                    <a:pt x="260" y="66"/>
                    <a:pt x="260" y="67"/>
                    <a:pt x="260" y="70"/>
                  </a:cubicBezTo>
                  <a:cubicBezTo>
                    <a:pt x="260" y="71"/>
                    <a:pt x="260" y="72"/>
                    <a:pt x="260" y="73"/>
                  </a:cubicBezTo>
                  <a:cubicBezTo>
                    <a:pt x="260" y="74"/>
                    <a:pt x="260" y="74"/>
                    <a:pt x="260" y="74"/>
                  </a:cubicBezTo>
                  <a:cubicBezTo>
                    <a:pt x="260" y="76"/>
                    <a:pt x="260" y="78"/>
                    <a:pt x="262" y="80"/>
                  </a:cubicBezTo>
                  <a:cubicBezTo>
                    <a:pt x="262" y="80"/>
                    <a:pt x="262" y="80"/>
                    <a:pt x="262" y="80"/>
                  </a:cubicBezTo>
                  <a:cubicBezTo>
                    <a:pt x="262" y="81"/>
                    <a:pt x="262" y="82"/>
                    <a:pt x="261" y="83"/>
                  </a:cubicBezTo>
                  <a:cubicBezTo>
                    <a:pt x="260" y="84"/>
                    <a:pt x="259" y="85"/>
                    <a:pt x="259" y="86"/>
                  </a:cubicBezTo>
                  <a:cubicBezTo>
                    <a:pt x="259" y="86"/>
                    <a:pt x="259" y="87"/>
                    <a:pt x="258" y="87"/>
                  </a:cubicBezTo>
                  <a:cubicBezTo>
                    <a:pt x="258" y="88"/>
                    <a:pt x="257" y="89"/>
                    <a:pt x="257" y="90"/>
                  </a:cubicBezTo>
                  <a:cubicBezTo>
                    <a:pt x="257" y="90"/>
                    <a:pt x="257" y="91"/>
                    <a:pt x="257" y="91"/>
                  </a:cubicBezTo>
                  <a:cubicBezTo>
                    <a:pt x="257" y="91"/>
                    <a:pt x="256" y="91"/>
                    <a:pt x="256" y="91"/>
                  </a:cubicBezTo>
                  <a:cubicBezTo>
                    <a:pt x="256" y="91"/>
                    <a:pt x="255" y="91"/>
                    <a:pt x="255" y="91"/>
                  </a:cubicBezTo>
                  <a:cubicBezTo>
                    <a:pt x="253" y="91"/>
                    <a:pt x="251" y="91"/>
                    <a:pt x="250" y="92"/>
                  </a:cubicBezTo>
                  <a:cubicBezTo>
                    <a:pt x="248" y="95"/>
                    <a:pt x="248" y="100"/>
                    <a:pt x="248" y="103"/>
                  </a:cubicBezTo>
                  <a:cubicBezTo>
                    <a:pt x="248" y="104"/>
                    <a:pt x="248" y="104"/>
                    <a:pt x="248" y="104"/>
                  </a:cubicBezTo>
                  <a:cubicBezTo>
                    <a:pt x="249" y="105"/>
                    <a:pt x="249" y="106"/>
                    <a:pt x="249" y="108"/>
                  </a:cubicBezTo>
                  <a:cubicBezTo>
                    <a:pt x="248" y="108"/>
                    <a:pt x="248" y="108"/>
                    <a:pt x="248" y="108"/>
                  </a:cubicBezTo>
                  <a:cubicBezTo>
                    <a:pt x="248" y="108"/>
                    <a:pt x="248" y="109"/>
                    <a:pt x="247" y="109"/>
                  </a:cubicBezTo>
                  <a:cubicBezTo>
                    <a:pt x="245" y="109"/>
                    <a:pt x="244" y="110"/>
                    <a:pt x="243" y="111"/>
                  </a:cubicBezTo>
                  <a:cubicBezTo>
                    <a:pt x="241" y="113"/>
                    <a:pt x="240" y="115"/>
                    <a:pt x="239" y="117"/>
                  </a:cubicBezTo>
                  <a:cubicBezTo>
                    <a:pt x="239" y="118"/>
                    <a:pt x="239" y="118"/>
                    <a:pt x="239" y="119"/>
                  </a:cubicBezTo>
                  <a:cubicBezTo>
                    <a:pt x="239" y="119"/>
                    <a:pt x="239" y="120"/>
                    <a:pt x="239" y="120"/>
                  </a:cubicBezTo>
                  <a:cubicBezTo>
                    <a:pt x="238" y="120"/>
                    <a:pt x="238" y="120"/>
                    <a:pt x="237" y="120"/>
                  </a:cubicBezTo>
                  <a:cubicBezTo>
                    <a:pt x="237" y="120"/>
                    <a:pt x="237" y="120"/>
                    <a:pt x="236" y="120"/>
                  </a:cubicBezTo>
                  <a:cubicBezTo>
                    <a:pt x="236" y="120"/>
                    <a:pt x="235" y="119"/>
                    <a:pt x="234" y="118"/>
                  </a:cubicBezTo>
                  <a:cubicBezTo>
                    <a:pt x="234" y="117"/>
                    <a:pt x="234" y="117"/>
                    <a:pt x="234" y="117"/>
                  </a:cubicBezTo>
                  <a:cubicBezTo>
                    <a:pt x="232" y="115"/>
                    <a:pt x="230" y="113"/>
                    <a:pt x="227" y="113"/>
                  </a:cubicBezTo>
                  <a:cubicBezTo>
                    <a:pt x="226" y="112"/>
                    <a:pt x="225" y="112"/>
                    <a:pt x="224" y="112"/>
                  </a:cubicBezTo>
                  <a:cubicBezTo>
                    <a:pt x="223" y="112"/>
                    <a:pt x="223" y="112"/>
                    <a:pt x="223" y="112"/>
                  </a:cubicBezTo>
                  <a:cubicBezTo>
                    <a:pt x="222" y="112"/>
                    <a:pt x="221" y="112"/>
                    <a:pt x="220" y="111"/>
                  </a:cubicBezTo>
                  <a:cubicBezTo>
                    <a:pt x="220" y="111"/>
                    <a:pt x="220" y="110"/>
                    <a:pt x="219" y="110"/>
                  </a:cubicBezTo>
                  <a:cubicBezTo>
                    <a:pt x="219" y="108"/>
                    <a:pt x="218" y="107"/>
                    <a:pt x="216" y="106"/>
                  </a:cubicBezTo>
                  <a:cubicBezTo>
                    <a:pt x="214" y="104"/>
                    <a:pt x="212" y="104"/>
                    <a:pt x="210" y="104"/>
                  </a:cubicBezTo>
                  <a:cubicBezTo>
                    <a:pt x="210" y="104"/>
                    <a:pt x="209" y="104"/>
                    <a:pt x="208" y="104"/>
                  </a:cubicBezTo>
                  <a:cubicBezTo>
                    <a:pt x="208" y="104"/>
                    <a:pt x="207" y="104"/>
                    <a:pt x="206" y="104"/>
                  </a:cubicBezTo>
                  <a:cubicBezTo>
                    <a:pt x="204" y="104"/>
                    <a:pt x="202" y="104"/>
                    <a:pt x="200" y="106"/>
                  </a:cubicBezTo>
                  <a:cubicBezTo>
                    <a:pt x="199" y="106"/>
                    <a:pt x="197" y="107"/>
                    <a:pt x="196" y="108"/>
                  </a:cubicBezTo>
                  <a:cubicBezTo>
                    <a:pt x="197" y="106"/>
                    <a:pt x="197" y="105"/>
                    <a:pt x="197" y="103"/>
                  </a:cubicBezTo>
                  <a:cubicBezTo>
                    <a:pt x="197" y="103"/>
                    <a:pt x="197" y="102"/>
                    <a:pt x="198" y="101"/>
                  </a:cubicBezTo>
                  <a:cubicBezTo>
                    <a:pt x="198" y="101"/>
                    <a:pt x="198" y="101"/>
                    <a:pt x="198" y="101"/>
                  </a:cubicBezTo>
                  <a:cubicBezTo>
                    <a:pt x="198" y="99"/>
                    <a:pt x="199" y="95"/>
                    <a:pt x="196" y="93"/>
                  </a:cubicBezTo>
                  <a:cubicBezTo>
                    <a:pt x="195" y="92"/>
                    <a:pt x="194" y="91"/>
                    <a:pt x="192" y="91"/>
                  </a:cubicBezTo>
                  <a:cubicBezTo>
                    <a:pt x="191" y="91"/>
                    <a:pt x="190" y="92"/>
                    <a:pt x="189" y="92"/>
                  </a:cubicBezTo>
                  <a:cubicBezTo>
                    <a:pt x="188" y="92"/>
                    <a:pt x="187" y="93"/>
                    <a:pt x="187" y="93"/>
                  </a:cubicBezTo>
                  <a:cubicBezTo>
                    <a:pt x="187" y="92"/>
                    <a:pt x="186" y="91"/>
                    <a:pt x="186" y="87"/>
                  </a:cubicBezTo>
                  <a:cubicBezTo>
                    <a:pt x="186" y="81"/>
                    <a:pt x="184" y="79"/>
                    <a:pt x="182" y="75"/>
                  </a:cubicBezTo>
                  <a:cubicBezTo>
                    <a:pt x="181" y="73"/>
                    <a:pt x="181" y="72"/>
                    <a:pt x="181" y="70"/>
                  </a:cubicBezTo>
                  <a:cubicBezTo>
                    <a:pt x="181" y="66"/>
                    <a:pt x="180" y="63"/>
                    <a:pt x="177" y="61"/>
                  </a:cubicBezTo>
                  <a:cubicBezTo>
                    <a:pt x="176" y="59"/>
                    <a:pt x="176" y="59"/>
                    <a:pt x="176" y="59"/>
                  </a:cubicBezTo>
                  <a:cubicBezTo>
                    <a:pt x="175" y="59"/>
                    <a:pt x="175" y="58"/>
                    <a:pt x="174" y="57"/>
                  </a:cubicBezTo>
                  <a:cubicBezTo>
                    <a:pt x="173" y="57"/>
                    <a:pt x="173" y="57"/>
                    <a:pt x="173" y="57"/>
                  </a:cubicBezTo>
                  <a:cubicBezTo>
                    <a:pt x="173" y="56"/>
                    <a:pt x="172" y="56"/>
                    <a:pt x="172" y="56"/>
                  </a:cubicBezTo>
                  <a:cubicBezTo>
                    <a:pt x="172" y="55"/>
                    <a:pt x="172" y="55"/>
                    <a:pt x="172" y="55"/>
                  </a:cubicBezTo>
                  <a:cubicBezTo>
                    <a:pt x="172" y="54"/>
                    <a:pt x="173" y="54"/>
                    <a:pt x="173" y="53"/>
                  </a:cubicBezTo>
                  <a:cubicBezTo>
                    <a:pt x="173" y="53"/>
                    <a:pt x="172" y="52"/>
                    <a:pt x="172" y="51"/>
                  </a:cubicBezTo>
                  <a:cubicBezTo>
                    <a:pt x="172" y="49"/>
                    <a:pt x="172" y="48"/>
                    <a:pt x="173" y="46"/>
                  </a:cubicBezTo>
                  <a:cubicBezTo>
                    <a:pt x="173" y="45"/>
                    <a:pt x="173" y="45"/>
                    <a:pt x="174" y="44"/>
                  </a:cubicBezTo>
                  <a:cubicBezTo>
                    <a:pt x="175" y="41"/>
                    <a:pt x="177" y="35"/>
                    <a:pt x="172" y="33"/>
                  </a:cubicBezTo>
                  <a:cubicBezTo>
                    <a:pt x="170" y="32"/>
                    <a:pt x="169" y="32"/>
                    <a:pt x="168" y="32"/>
                  </a:cubicBezTo>
                  <a:cubicBezTo>
                    <a:pt x="165" y="32"/>
                    <a:pt x="164" y="35"/>
                    <a:pt x="163" y="36"/>
                  </a:cubicBezTo>
                  <a:cubicBezTo>
                    <a:pt x="163" y="37"/>
                    <a:pt x="162" y="38"/>
                    <a:pt x="162" y="38"/>
                  </a:cubicBezTo>
                  <a:cubicBezTo>
                    <a:pt x="162" y="38"/>
                    <a:pt x="161" y="37"/>
                    <a:pt x="160" y="36"/>
                  </a:cubicBezTo>
                  <a:cubicBezTo>
                    <a:pt x="159" y="34"/>
                    <a:pt x="157" y="32"/>
                    <a:pt x="154" y="32"/>
                  </a:cubicBezTo>
                  <a:cubicBezTo>
                    <a:pt x="153" y="32"/>
                    <a:pt x="153" y="32"/>
                    <a:pt x="152" y="32"/>
                  </a:cubicBezTo>
                  <a:cubicBezTo>
                    <a:pt x="150" y="32"/>
                    <a:pt x="149" y="34"/>
                    <a:pt x="148" y="34"/>
                  </a:cubicBezTo>
                  <a:cubicBezTo>
                    <a:pt x="148" y="35"/>
                    <a:pt x="148" y="35"/>
                    <a:pt x="148" y="35"/>
                  </a:cubicBezTo>
                  <a:cubicBezTo>
                    <a:pt x="147" y="35"/>
                    <a:pt x="147" y="35"/>
                    <a:pt x="145" y="35"/>
                  </a:cubicBezTo>
                  <a:cubicBezTo>
                    <a:pt x="145" y="35"/>
                    <a:pt x="144" y="35"/>
                    <a:pt x="144" y="35"/>
                  </a:cubicBezTo>
                  <a:cubicBezTo>
                    <a:pt x="143" y="35"/>
                    <a:pt x="142" y="35"/>
                    <a:pt x="142" y="35"/>
                  </a:cubicBezTo>
                  <a:cubicBezTo>
                    <a:pt x="138" y="35"/>
                    <a:pt x="138" y="35"/>
                    <a:pt x="138" y="35"/>
                  </a:cubicBezTo>
                  <a:cubicBezTo>
                    <a:pt x="137" y="35"/>
                    <a:pt x="137" y="35"/>
                    <a:pt x="136" y="35"/>
                  </a:cubicBezTo>
                  <a:cubicBezTo>
                    <a:pt x="135" y="35"/>
                    <a:pt x="135" y="35"/>
                    <a:pt x="135" y="35"/>
                  </a:cubicBezTo>
                  <a:cubicBezTo>
                    <a:pt x="133" y="35"/>
                    <a:pt x="132" y="35"/>
                    <a:pt x="131" y="34"/>
                  </a:cubicBezTo>
                  <a:cubicBezTo>
                    <a:pt x="129" y="34"/>
                    <a:pt x="126" y="31"/>
                    <a:pt x="126" y="28"/>
                  </a:cubicBezTo>
                  <a:cubicBezTo>
                    <a:pt x="126" y="27"/>
                    <a:pt x="126" y="27"/>
                    <a:pt x="126" y="27"/>
                  </a:cubicBezTo>
                  <a:cubicBezTo>
                    <a:pt x="126" y="25"/>
                    <a:pt x="126" y="23"/>
                    <a:pt x="124" y="21"/>
                  </a:cubicBezTo>
                  <a:cubicBezTo>
                    <a:pt x="122" y="19"/>
                    <a:pt x="119" y="18"/>
                    <a:pt x="116" y="18"/>
                  </a:cubicBezTo>
                  <a:cubicBezTo>
                    <a:pt x="116" y="17"/>
                    <a:pt x="116" y="17"/>
                    <a:pt x="116" y="17"/>
                  </a:cubicBezTo>
                  <a:cubicBezTo>
                    <a:pt x="115" y="17"/>
                    <a:pt x="115" y="17"/>
                    <a:pt x="114" y="17"/>
                  </a:cubicBezTo>
                  <a:cubicBezTo>
                    <a:pt x="114" y="16"/>
                    <a:pt x="114" y="16"/>
                    <a:pt x="114" y="16"/>
                  </a:cubicBezTo>
                  <a:cubicBezTo>
                    <a:pt x="112" y="14"/>
                    <a:pt x="110" y="14"/>
                    <a:pt x="108" y="14"/>
                  </a:cubicBezTo>
                  <a:cubicBezTo>
                    <a:pt x="108" y="14"/>
                    <a:pt x="107" y="14"/>
                    <a:pt x="107" y="14"/>
                  </a:cubicBezTo>
                  <a:cubicBezTo>
                    <a:pt x="107" y="14"/>
                    <a:pt x="106" y="14"/>
                    <a:pt x="106" y="13"/>
                  </a:cubicBezTo>
                  <a:cubicBezTo>
                    <a:pt x="105" y="12"/>
                    <a:pt x="104" y="11"/>
                    <a:pt x="103" y="10"/>
                  </a:cubicBezTo>
                  <a:cubicBezTo>
                    <a:pt x="101" y="9"/>
                    <a:pt x="100" y="9"/>
                    <a:pt x="98" y="8"/>
                  </a:cubicBezTo>
                  <a:cubicBezTo>
                    <a:pt x="98" y="8"/>
                    <a:pt x="97" y="8"/>
                    <a:pt x="96" y="7"/>
                  </a:cubicBezTo>
                  <a:cubicBezTo>
                    <a:pt x="96" y="7"/>
                    <a:pt x="95" y="6"/>
                    <a:pt x="94" y="6"/>
                  </a:cubicBezTo>
                  <a:cubicBezTo>
                    <a:pt x="94" y="5"/>
                    <a:pt x="93" y="5"/>
                    <a:pt x="93" y="5"/>
                  </a:cubicBezTo>
                  <a:cubicBezTo>
                    <a:pt x="88" y="2"/>
                    <a:pt x="85" y="0"/>
                    <a:pt x="81" y="0"/>
                  </a:cubicBezTo>
                  <a:cubicBezTo>
                    <a:pt x="80" y="0"/>
                    <a:pt x="78" y="1"/>
                    <a:pt x="76" y="1"/>
                  </a:cubicBezTo>
                  <a:cubicBezTo>
                    <a:pt x="74" y="3"/>
                    <a:pt x="72" y="4"/>
                    <a:pt x="70" y="6"/>
                  </a:cubicBezTo>
                  <a:cubicBezTo>
                    <a:pt x="69" y="7"/>
                    <a:pt x="68" y="8"/>
                    <a:pt x="67" y="9"/>
                  </a:cubicBezTo>
                  <a:cubicBezTo>
                    <a:pt x="66" y="9"/>
                    <a:pt x="66" y="9"/>
                    <a:pt x="66" y="9"/>
                  </a:cubicBezTo>
                  <a:cubicBezTo>
                    <a:pt x="65" y="10"/>
                    <a:pt x="64" y="10"/>
                    <a:pt x="63" y="12"/>
                  </a:cubicBezTo>
                  <a:cubicBezTo>
                    <a:pt x="63" y="12"/>
                    <a:pt x="62" y="13"/>
                    <a:pt x="62" y="13"/>
                  </a:cubicBezTo>
                  <a:cubicBezTo>
                    <a:pt x="62" y="14"/>
                    <a:pt x="61" y="15"/>
                    <a:pt x="61" y="15"/>
                  </a:cubicBezTo>
                  <a:cubicBezTo>
                    <a:pt x="61" y="15"/>
                    <a:pt x="60" y="15"/>
                    <a:pt x="60" y="15"/>
                  </a:cubicBezTo>
                  <a:cubicBezTo>
                    <a:pt x="59" y="15"/>
                    <a:pt x="59" y="15"/>
                    <a:pt x="58" y="15"/>
                  </a:cubicBezTo>
                  <a:cubicBezTo>
                    <a:pt x="58" y="15"/>
                    <a:pt x="58" y="15"/>
                    <a:pt x="58" y="15"/>
                  </a:cubicBezTo>
                  <a:cubicBezTo>
                    <a:pt x="57" y="15"/>
                    <a:pt x="57" y="15"/>
                    <a:pt x="56" y="16"/>
                  </a:cubicBezTo>
                  <a:cubicBezTo>
                    <a:pt x="56" y="15"/>
                    <a:pt x="56" y="15"/>
                    <a:pt x="56" y="15"/>
                  </a:cubicBezTo>
                  <a:cubicBezTo>
                    <a:pt x="55" y="15"/>
                    <a:pt x="55" y="15"/>
                    <a:pt x="54" y="15"/>
                  </a:cubicBezTo>
                  <a:cubicBezTo>
                    <a:pt x="53" y="14"/>
                    <a:pt x="51" y="14"/>
                    <a:pt x="49" y="14"/>
                  </a:cubicBezTo>
                  <a:cubicBezTo>
                    <a:pt x="49" y="14"/>
                    <a:pt x="49" y="14"/>
                    <a:pt x="49" y="14"/>
                  </a:cubicBezTo>
                  <a:cubicBezTo>
                    <a:pt x="48" y="14"/>
                    <a:pt x="48" y="14"/>
                    <a:pt x="47" y="14"/>
                  </a:cubicBezTo>
                  <a:cubicBezTo>
                    <a:pt x="46" y="14"/>
                    <a:pt x="45" y="14"/>
                    <a:pt x="45" y="14"/>
                  </a:cubicBezTo>
                  <a:cubicBezTo>
                    <a:pt x="44" y="14"/>
                    <a:pt x="43" y="14"/>
                    <a:pt x="42" y="14"/>
                  </a:cubicBezTo>
                  <a:cubicBezTo>
                    <a:pt x="41" y="14"/>
                    <a:pt x="40" y="13"/>
                    <a:pt x="39" y="13"/>
                  </a:cubicBezTo>
                  <a:cubicBezTo>
                    <a:pt x="38" y="12"/>
                    <a:pt x="36" y="12"/>
                    <a:pt x="35" y="11"/>
                  </a:cubicBezTo>
                  <a:cubicBezTo>
                    <a:pt x="31" y="10"/>
                    <a:pt x="27" y="9"/>
                    <a:pt x="22" y="9"/>
                  </a:cubicBezTo>
                  <a:cubicBezTo>
                    <a:pt x="20" y="9"/>
                    <a:pt x="19" y="9"/>
                    <a:pt x="17" y="9"/>
                  </a:cubicBezTo>
                  <a:cubicBezTo>
                    <a:pt x="12" y="10"/>
                    <a:pt x="8" y="12"/>
                    <a:pt x="5" y="16"/>
                  </a:cubicBezTo>
                  <a:cubicBezTo>
                    <a:pt x="3" y="18"/>
                    <a:pt x="2" y="20"/>
                    <a:pt x="2" y="23"/>
                  </a:cubicBezTo>
                  <a:cubicBezTo>
                    <a:pt x="2" y="23"/>
                    <a:pt x="1" y="24"/>
                    <a:pt x="1" y="24"/>
                  </a:cubicBezTo>
                  <a:cubicBezTo>
                    <a:pt x="1" y="26"/>
                    <a:pt x="0" y="28"/>
                    <a:pt x="0" y="30"/>
                  </a:cubicBezTo>
                  <a:cubicBezTo>
                    <a:pt x="1" y="34"/>
                    <a:pt x="3" y="39"/>
                    <a:pt x="4" y="42"/>
                  </a:cubicBezTo>
                  <a:cubicBezTo>
                    <a:pt x="6" y="45"/>
                    <a:pt x="9" y="48"/>
                    <a:pt x="11" y="49"/>
                  </a:cubicBezTo>
                  <a:cubicBezTo>
                    <a:pt x="12" y="49"/>
                    <a:pt x="12" y="49"/>
                    <a:pt x="12" y="49"/>
                  </a:cubicBezTo>
                  <a:cubicBezTo>
                    <a:pt x="14" y="51"/>
                    <a:pt x="15" y="52"/>
                    <a:pt x="15" y="53"/>
                  </a:cubicBezTo>
                  <a:cubicBezTo>
                    <a:pt x="15" y="54"/>
                    <a:pt x="14" y="54"/>
                    <a:pt x="14" y="55"/>
                  </a:cubicBezTo>
                  <a:cubicBezTo>
                    <a:pt x="14" y="56"/>
                    <a:pt x="13" y="57"/>
                    <a:pt x="13" y="58"/>
                  </a:cubicBezTo>
                  <a:cubicBezTo>
                    <a:pt x="13" y="60"/>
                    <a:pt x="14" y="63"/>
                    <a:pt x="15" y="65"/>
                  </a:cubicBezTo>
                  <a:cubicBezTo>
                    <a:pt x="16" y="65"/>
                    <a:pt x="16" y="65"/>
                    <a:pt x="16" y="65"/>
                  </a:cubicBezTo>
                  <a:cubicBezTo>
                    <a:pt x="16" y="66"/>
                    <a:pt x="15" y="66"/>
                    <a:pt x="15" y="67"/>
                  </a:cubicBezTo>
                  <a:cubicBezTo>
                    <a:pt x="15" y="67"/>
                    <a:pt x="14" y="68"/>
                    <a:pt x="14" y="69"/>
                  </a:cubicBezTo>
                  <a:cubicBezTo>
                    <a:pt x="12" y="71"/>
                    <a:pt x="9" y="75"/>
                    <a:pt x="12" y="79"/>
                  </a:cubicBezTo>
                  <a:cubicBezTo>
                    <a:pt x="13" y="81"/>
                    <a:pt x="14" y="83"/>
                    <a:pt x="17" y="84"/>
                  </a:cubicBezTo>
                  <a:cubicBezTo>
                    <a:pt x="18" y="84"/>
                    <a:pt x="18" y="84"/>
                    <a:pt x="19" y="84"/>
                  </a:cubicBezTo>
                  <a:cubicBezTo>
                    <a:pt x="19" y="84"/>
                    <a:pt x="19" y="84"/>
                    <a:pt x="19" y="84"/>
                  </a:cubicBezTo>
                  <a:cubicBezTo>
                    <a:pt x="19" y="85"/>
                    <a:pt x="19" y="85"/>
                    <a:pt x="19" y="85"/>
                  </a:cubicBezTo>
                  <a:cubicBezTo>
                    <a:pt x="19" y="86"/>
                    <a:pt x="19" y="87"/>
                    <a:pt x="20" y="88"/>
                  </a:cubicBezTo>
                  <a:cubicBezTo>
                    <a:pt x="20" y="89"/>
                    <a:pt x="20" y="90"/>
                    <a:pt x="20" y="92"/>
                  </a:cubicBezTo>
                  <a:cubicBezTo>
                    <a:pt x="20" y="93"/>
                    <a:pt x="20" y="95"/>
                    <a:pt x="21" y="97"/>
                  </a:cubicBezTo>
                  <a:cubicBezTo>
                    <a:pt x="22" y="99"/>
                    <a:pt x="23" y="100"/>
                    <a:pt x="25" y="101"/>
                  </a:cubicBezTo>
                  <a:cubicBezTo>
                    <a:pt x="25" y="101"/>
                    <a:pt x="26" y="102"/>
                    <a:pt x="26" y="102"/>
                  </a:cubicBezTo>
                  <a:cubicBezTo>
                    <a:pt x="26" y="102"/>
                    <a:pt x="26" y="103"/>
                    <a:pt x="26" y="104"/>
                  </a:cubicBezTo>
                  <a:cubicBezTo>
                    <a:pt x="26" y="105"/>
                    <a:pt x="26" y="105"/>
                    <a:pt x="26" y="105"/>
                  </a:cubicBezTo>
                  <a:cubicBezTo>
                    <a:pt x="26" y="106"/>
                    <a:pt x="27" y="109"/>
                    <a:pt x="29" y="110"/>
                  </a:cubicBezTo>
                  <a:cubicBezTo>
                    <a:pt x="29" y="110"/>
                    <a:pt x="30" y="111"/>
                    <a:pt x="30" y="111"/>
                  </a:cubicBezTo>
                  <a:cubicBezTo>
                    <a:pt x="30" y="111"/>
                    <a:pt x="31" y="111"/>
                    <a:pt x="31" y="111"/>
                  </a:cubicBezTo>
                  <a:cubicBezTo>
                    <a:pt x="31" y="111"/>
                    <a:pt x="31" y="111"/>
                    <a:pt x="31" y="111"/>
                  </a:cubicBezTo>
                  <a:cubicBezTo>
                    <a:pt x="31" y="112"/>
                    <a:pt x="31" y="113"/>
                    <a:pt x="31" y="114"/>
                  </a:cubicBezTo>
                  <a:cubicBezTo>
                    <a:pt x="31" y="115"/>
                    <a:pt x="31" y="115"/>
                    <a:pt x="31" y="115"/>
                  </a:cubicBezTo>
                  <a:cubicBezTo>
                    <a:pt x="32" y="116"/>
                    <a:pt x="31" y="117"/>
                    <a:pt x="30" y="119"/>
                  </a:cubicBezTo>
                  <a:cubicBezTo>
                    <a:pt x="28" y="122"/>
                    <a:pt x="27" y="125"/>
                    <a:pt x="27" y="128"/>
                  </a:cubicBezTo>
                  <a:cubicBezTo>
                    <a:pt x="27" y="130"/>
                    <a:pt x="27" y="131"/>
                    <a:pt x="26" y="132"/>
                  </a:cubicBezTo>
                  <a:cubicBezTo>
                    <a:pt x="26" y="135"/>
                    <a:pt x="26" y="135"/>
                    <a:pt x="26" y="135"/>
                  </a:cubicBezTo>
                  <a:cubicBezTo>
                    <a:pt x="26" y="136"/>
                    <a:pt x="25" y="138"/>
                    <a:pt x="24" y="139"/>
                  </a:cubicBezTo>
                  <a:cubicBezTo>
                    <a:pt x="24" y="140"/>
                    <a:pt x="24" y="140"/>
                    <a:pt x="24" y="140"/>
                  </a:cubicBezTo>
                  <a:cubicBezTo>
                    <a:pt x="21" y="146"/>
                    <a:pt x="12" y="160"/>
                    <a:pt x="23" y="168"/>
                  </a:cubicBezTo>
                  <a:cubicBezTo>
                    <a:pt x="27" y="171"/>
                    <a:pt x="31" y="173"/>
                    <a:pt x="35" y="176"/>
                  </a:cubicBezTo>
                  <a:cubicBezTo>
                    <a:pt x="38" y="178"/>
                    <a:pt x="42" y="180"/>
                    <a:pt x="45" y="182"/>
                  </a:cubicBezTo>
                  <a:cubicBezTo>
                    <a:pt x="46" y="183"/>
                    <a:pt x="47" y="184"/>
                    <a:pt x="48" y="184"/>
                  </a:cubicBezTo>
                  <a:cubicBezTo>
                    <a:pt x="49" y="185"/>
                    <a:pt x="50" y="185"/>
                    <a:pt x="51" y="186"/>
                  </a:cubicBezTo>
                  <a:cubicBezTo>
                    <a:pt x="53" y="187"/>
                    <a:pt x="54" y="189"/>
                    <a:pt x="55" y="190"/>
                  </a:cubicBezTo>
                  <a:cubicBezTo>
                    <a:pt x="56" y="191"/>
                    <a:pt x="57" y="192"/>
                    <a:pt x="58" y="194"/>
                  </a:cubicBezTo>
                  <a:cubicBezTo>
                    <a:pt x="59" y="195"/>
                    <a:pt x="59" y="195"/>
                    <a:pt x="59" y="195"/>
                  </a:cubicBezTo>
                  <a:cubicBezTo>
                    <a:pt x="62" y="199"/>
                    <a:pt x="64" y="202"/>
                    <a:pt x="65" y="206"/>
                  </a:cubicBezTo>
                  <a:cubicBezTo>
                    <a:pt x="66" y="211"/>
                    <a:pt x="68" y="214"/>
                    <a:pt x="70" y="217"/>
                  </a:cubicBezTo>
                  <a:cubicBezTo>
                    <a:pt x="71" y="219"/>
                    <a:pt x="71" y="219"/>
                    <a:pt x="71" y="219"/>
                  </a:cubicBezTo>
                  <a:cubicBezTo>
                    <a:pt x="72" y="221"/>
                    <a:pt x="72" y="224"/>
                    <a:pt x="73" y="227"/>
                  </a:cubicBezTo>
                  <a:cubicBezTo>
                    <a:pt x="73" y="229"/>
                    <a:pt x="73" y="230"/>
                    <a:pt x="73" y="231"/>
                  </a:cubicBezTo>
                  <a:cubicBezTo>
                    <a:pt x="74" y="233"/>
                    <a:pt x="74" y="235"/>
                    <a:pt x="75" y="237"/>
                  </a:cubicBezTo>
                  <a:cubicBezTo>
                    <a:pt x="75" y="238"/>
                    <a:pt x="76" y="239"/>
                    <a:pt x="76" y="240"/>
                  </a:cubicBezTo>
                  <a:cubicBezTo>
                    <a:pt x="76" y="241"/>
                    <a:pt x="76" y="241"/>
                    <a:pt x="76" y="242"/>
                  </a:cubicBezTo>
                  <a:cubicBezTo>
                    <a:pt x="77" y="243"/>
                    <a:pt x="77" y="248"/>
                    <a:pt x="82" y="248"/>
                  </a:cubicBezTo>
                  <a:cubicBezTo>
                    <a:pt x="82" y="248"/>
                    <a:pt x="83" y="247"/>
                    <a:pt x="84" y="247"/>
                  </a:cubicBezTo>
                  <a:cubicBezTo>
                    <a:pt x="85" y="247"/>
                    <a:pt x="86" y="246"/>
                    <a:pt x="87" y="246"/>
                  </a:cubicBezTo>
                  <a:cubicBezTo>
                    <a:pt x="89" y="246"/>
                    <a:pt x="90" y="248"/>
                    <a:pt x="90" y="248"/>
                  </a:cubicBezTo>
                  <a:cubicBezTo>
                    <a:pt x="90" y="249"/>
                    <a:pt x="90" y="249"/>
                    <a:pt x="90" y="249"/>
                  </a:cubicBezTo>
                  <a:cubicBezTo>
                    <a:pt x="89" y="250"/>
                    <a:pt x="87" y="250"/>
                    <a:pt x="86" y="250"/>
                  </a:cubicBezTo>
                  <a:cubicBezTo>
                    <a:pt x="84" y="250"/>
                    <a:pt x="83" y="250"/>
                    <a:pt x="82" y="250"/>
                  </a:cubicBezTo>
                  <a:cubicBezTo>
                    <a:pt x="76" y="251"/>
                    <a:pt x="74" y="256"/>
                    <a:pt x="73" y="260"/>
                  </a:cubicBezTo>
                  <a:cubicBezTo>
                    <a:pt x="72" y="261"/>
                    <a:pt x="72" y="261"/>
                    <a:pt x="72" y="261"/>
                  </a:cubicBezTo>
                  <a:cubicBezTo>
                    <a:pt x="72" y="262"/>
                    <a:pt x="72" y="262"/>
                    <a:pt x="71" y="263"/>
                  </a:cubicBezTo>
                  <a:cubicBezTo>
                    <a:pt x="71" y="264"/>
                    <a:pt x="70" y="265"/>
                    <a:pt x="70" y="266"/>
                  </a:cubicBezTo>
                  <a:cubicBezTo>
                    <a:pt x="69" y="269"/>
                    <a:pt x="68" y="271"/>
                    <a:pt x="67" y="273"/>
                  </a:cubicBezTo>
                  <a:cubicBezTo>
                    <a:pt x="66" y="274"/>
                    <a:pt x="66" y="274"/>
                    <a:pt x="66" y="274"/>
                  </a:cubicBezTo>
                  <a:cubicBezTo>
                    <a:pt x="66" y="276"/>
                    <a:pt x="65" y="278"/>
                    <a:pt x="63" y="280"/>
                  </a:cubicBezTo>
                  <a:cubicBezTo>
                    <a:pt x="63" y="282"/>
                    <a:pt x="62" y="282"/>
                    <a:pt x="61" y="283"/>
                  </a:cubicBezTo>
                  <a:cubicBezTo>
                    <a:pt x="61" y="284"/>
                    <a:pt x="60" y="284"/>
                    <a:pt x="60" y="285"/>
                  </a:cubicBezTo>
                  <a:cubicBezTo>
                    <a:pt x="59" y="286"/>
                    <a:pt x="58" y="287"/>
                    <a:pt x="57" y="288"/>
                  </a:cubicBezTo>
                  <a:cubicBezTo>
                    <a:pt x="57" y="289"/>
                    <a:pt x="56" y="290"/>
                    <a:pt x="55" y="291"/>
                  </a:cubicBezTo>
                  <a:cubicBezTo>
                    <a:pt x="52" y="294"/>
                    <a:pt x="49" y="298"/>
                    <a:pt x="45" y="301"/>
                  </a:cubicBezTo>
                  <a:cubicBezTo>
                    <a:pt x="44" y="302"/>
                    <a:pt x="43" y="303"/>
                    <a:pt x="42" y="304"/>
                  </a:cubicBezTo>
                  <a:cubicBezTo>
                    <a:pt x="39" y="307"/>
                    <a:pt x="36" y="310"/>
                    <a:pt x="33" y="311"/>
                  </a:cubicBezTo>
                  <a:cubicBezTo>
                    <a:pt x="32" y="312"/>
                    <a:pt x="32" y="312"/>
                    <a:pt x="31" y="312"/>
                  </a:cubicBezTo>
                  <a:cubicBezTo>
                    <a:pt x="27" y="314"/>
                    <a:pt x="21" y="316"/>
                    <a:pt x="21" y="322"/>
                  </a:cubicBezTo>
                  <a:cubicBezTo>
                    <a:pt x="22" y="325"/>
                    <a:pt x="24" y="327"/>
                    <a:pt x="25" y="329"/>
                  </a:cubicBezTo>
                  <a:cubicBezTo>
                    <a:pt x="25" y="329"/>
                    <a:pt x="26" y="329"/>
                    <a:pt x="26" y="330"/>
                  </a:cubicBezTo>
                  <a:cubicBezTo>
                    <a:pt x="27" y="330"/>
                    <a:pt x="27" y="331"/>
                    <a:pt x="28" y="332"/>
                  </a:cubicBezTo>
                  <a:cubicBezTo>
                    <a:pt x="28" y="333"/>
                    <a:pt x="28" y="333"/>
                    <a:pt x="28" y="333"/>
                  </a:cubicBezTo>
                  <a:cubicBezTo>
                    <a:pt x="29" y="335"/>
                    <a:pt x="30" y="336"/>
                    <a:pt x="30" y="337"/>
                  </a:cubicBezTo>
                  <a:cubicBezTo>
                    <a:pt x="31" y="337"/>
                    <a:pt x="31" y="337"/>
                    <a:pt x="31" y="337"/>
                  </a:cubicBezTo>
                  <a:cubicBezTo>
                    <a:pt x="34" y="340"/>
                    <a:pt x="36" y="342"/>
                    <a:pt x="39" y="344"/>
                  </a:cubicBezTo>
                  <a:cubicBezTo>
                    <a:pt x="40" y="345"/>
                    <a:pt x="40" y="345"/>
                    <a:pt x="40" y="345"/>
                  </a:cubicBezTo>
                  <a:cubicBezTo>
                    <a:pt x="40" y="345"/>
                    <a:pt x="40" y="346"/>
                    <a:pt x="40" y="346"/>
                  </a:cubicBezTo>
                  <a:cubicBezTo>
                    <a:pt x="40" y="347"/>
                    <a:pt x="40" y="347"/>
                    <a:pt x="40" y="347"/>
                  </a:cubicBezTo>
                  <a:cubicBezTo>
                    <a:pt x="40" y="348"/>
                    <a:pt x="40" y="348"/>
                    <a:pt x="40" y="349"/>
                  </a:cubicBezTo>
                  <a:cubicBezTo>
                    <a:pt x="39" y="351"/>
                    <a:pt x="38" y="352"/>
                    <a:pt x="38" y="354"/>
                  </a:cubicBezTo>
                  <a:cubicBezTo>
                    <a:pt x="38" y="359"/>
                    <a:pt x="40" y="362"/>
                    <a:pt x="41" y="366"/>
                  </a:cubicBezTo>
                  <a:cubicBezTo>
                    <a:pt x="41" y="367"/>
                    <a:pt x="41" y="367"/>
                    <a:pt x="41" y="367"/>
                  </a:cubicBezTo>
                  <a:cubicBezTo>
                    <a:pt x="42" y="369"/>
                    <a:pt x="44" y="372"/>
                    <a:pt x="45" y="374"/>
                  </a:cubicBezTo>
                  <a:cubicBezTo>
                    <a:pt x="46" y="377"/>
                    <a:pt x="48" y="381"/>
                    <a:pt x="49" y="384"/>
                  </a:cubicBezTo>
                  <a:cubicBezTo>
                    <a:pt x="49" y="385"/>
                    <a:pt x="49" y="386"/>
                    <a:pt x="50" y="387"/>
                  </a:cubicBezTo>
                  <a:cubicBezTo>
                    <a:pt x="51" y="392"/>
                    <a:pt x="52" y="396"/>
                    <a:pt x="56" y="401"/>
                  </a:cubicBezTo>
                  <a:cubicBezTo>
                    <a:pt x="57" y="401"/>
                    <a:pt x="58" y="402"/>
                    <a:pt x="59" y="403"/>
                  </a:cubicBezTo>
                  <a:cubicBezTo>
                    <a:pt x="61" y="405"/>
                    <a:pt x="64" y="408"/>
                    <a:pt x="64" y="410"/>
                  </a:cubicBezTo>
                  <a:cubicBezTo>
                    <a:pt x="64" y="412"/>
                    <a:pt x="63" y="413"/>
                    <a:pt x="61" y="416"/>
                  </a:cubicBezTo>
                  <a:cubicBezTo>
                    <a:pt x="60" y="416"/>
                    <a:pt x="60" y="417"/>
                    <a:pt x="59" y="417"/>
                  </a:cubicBezTo>
                  <a:cubicBezTo>
                    <a:pt x="56" y="421"/>
                    <a:pt x="54" y="428"/>
                    <a:pt x="56" y="433"/>
                  </a:cubicBezTo>
                  <a:cubicBezTo>
                    <a:pt x="56" y="435"/>
                    <a:pt x="58" y="437"/>
                    <a:pt x="59" y="438"/>
                  </a:cubicBezTo>
                  <a:cubicBezTo>
                    <a:pt x="60" y="438"/>
                    <a:pt x="60" y="439"/>
                    <a:pt x="60" y="439"/>
                  </a:cubicBezTo>
                  <a:cubicBezTo>
                    <a:pt x="61" y="440"/>
                    <a:pt x="61" y="442"/>
                    <a:pt x="61" y="443"/>
                  </a:cubicBezTo>
                  <a:cubicBezTo>
                    <a:pt x="58" y="438"/>
                    <a:pt x="54" y="433"/>
                    <a:pt x="50" y="433"/>
                  </a:cubicBezTo>
                  <a:cubicBezTo>
                    <a:pt x="46" y="432"/>
                    <a:pt x="46" y="432"/>
                    <a:pt x="46" y="432"/>
                  </a:cubicBezTo>
                  <a:cubicBezTo>
                    <a:pt x="47" y="436"/>
                    <a:pt x="47" y="436"/>
                    <a:pt x="47" y="436"/>
                  </a:cubicBezTo>
                  <a:cubicBezTo>
                    <a:pt x="52" y="478"/>
                    <a:pt x="59" y="528"/>
                    <a:pt x="66" y="577"/>
                  </a:cubicBezTo>
                  <a:cubicBezTo>
                    <a:pt x="67" y="578"/>
                    <a:pt x="67" y="580"/>
                    <a:pt x="67" y="581"/>
                  </a:cubicBezTo>
                  <a:cubicBezTo>
                    <a:pt x="68" y="585"/>
                    <a:pt x="68" y="589"/>
                    <a:pt x="69" y="593"/>
                  </a:cubicBezTo>
                  <a:cubicBezTo>
                    <a:pt x="69" y="604"/>
                    <a:pt x="73" y="608"/>
                    <a:pt x="78" y="616"/>
                  </a:cubicBezTo>
                  <a:cubicBezTo>
                    <a:pt x="81" y="619"/>
                    <a:pt x="81" y="619"/>
                    <a:pt x="81" y="619"/>
                  </a:cubicBezTo>
                  <a:cubicBezTo>
                    <a:pt x="83" y="622"/>
                    <a:pt x="85" y="624"/>
                    <a:pt x="88" y="626"/>
                  </a:cubicBezTo>
                  <a:cubicBezTo>
                    <a:pt x="90" y="628"/>
                    <a:pt x="92" y="630"/>
                    <a:pt x="94" y="633"/>
                  </a:cubicBezTo>
                  <a:cubicBezTo>
                    <a:pt x="96" y="635"/>
                    <a:pt x="97" y="637"/>
                    <a:pt x="99" y="639"/>
                  </a:cubicBezTo>
                  <a:cubicBezTo>
                    <a:pt x="105" y="647"/>
                    <a:pt x="109" y="653"/>
                    <a:pt x="120" y="653"/>
                  </a:cubicBezTo>
                  <a:cubicBezTo>
                    <a:pt x="122" y="653"/>
                    <a:pt x="124" y="653"/>
                    <a:pt x="126" y="652"/>
                  </a:cubicBezTo>
                  <a:cubicBezTo>
                    <a:pt x="128" y="652"/>
                    <a:pt x="131" y="651"/>
                    <a:pt x="134" y="651"/>
                  </a:cubicBezTo>
                  <a:cubicBezTo>
                    <a:pt x="138" y="650"/>
                    <a:pt x="145" y="648"/>
                    <a:pt x="149" y="648"/>
                  </a:cubicBezTo>
                  <a:cubicBezTo>
                    <a:pt x="150" y="648"/>
                    <a:pt x="150" y="648"/>
                    <a:pt x="150" y="648"/>
                  </a:cubicBezTo>
                  <a:cubicBezTo>
                    <a:pt x="154" y="648"/>
                    <a:pt x="158" y="651"/>
                    <a:pt x="162" y="654"/>
                  </a:cubicBezTo>
                  <a:cubicBezTo>
                    <a:pt x="164" y="656"/>
                    <a:pt x="166" y="658"/>
                    <a:pt x="169" y="659"/>
                  </a:cubicBezTo>
                  <a:cubicBezTo>
                    <a:pt x="172" y="660"/>
                    <a:pt x="174" y="661"/>
                    <a:pt x="176" y="661"/>
                  </a:cubicBezTo>
                  <a:cubicBezTo>
                    <a:pt x="179" y="661"/>
                    <a:pt x="181" y="660"/>
                    <a:pt x="183" y="658"/>
                  </a:cubicBezTo>
                  <a:cubicBezTo>
                    <a:pt x="184" y="658"/>
                    <a:pt x="184" y="658"/>
                    <a:pt x="184" y="658"/>
                  </a:cubicBezTo>
                  <a:cubicBezTo>
                    <a:pt x="185" y="657"/>
                    <a:pt x="186" y="657"/>
                    <a:pt x="187" y="656"/>
                  </a:cubicBezTo>
                  <a:cubicBezTo>
                    <a:pt x="191" y="654"/>
                    <a:pt x="195" y="653"/>
                    <a:pt x="200" y="652"/>
                  </a:cubicBezTo>
                  <a:cubicBezTo>
                    <a:pt x="200" y="652"/>
                    <a:pt x="200" y="652"/>
                    <a:pt x="200" y="652"/>
                  </a:cubicBezTo>
                  <a:cubicBezTo>
                    <a:pt x="203" y="651"/>
                    <a:pt x="205" y="650"/>
                    <a:pt x="208" y="649"/>
                  </a:cubicBezTo>
                  <a:cubicBezTo>
                    <a:pt x="211" y="648"/>
                    <a:pt x="214" y="647"/>
                    <a:pt x="217" y="647"/>
                  </a:cubicBezTo>
                  <a:cubicBezTo>
                    <a:pt x="218" y="647"/>
                    <a:pt x="218" y="647"/>
                    <a:pt x="219" y="648"/>
                  </a:cubicBezTo>
                  <a:cubicBezTo>
                    <a:pt x="222" y="649"/>
                    <a:pt x="223" y="652"/>
                    <a:pt x="224" y="657"/>
                  </a:cubicBezTo>
                  <a:cubicBezTo>
                    <a:pt x="226" y="661"/>
                    <a:pt x="226" y="661"/>
                    <a:pt x="226" y="661"/>
                  </a:cubicBezTo>
                  <a:cubicBezTo>
                    <a:pt x="226" y="663"/>
                    <a:pt x="227" y="664"/>
                    <a:pt x="227" y="666"/>
                  </a:cubicBezTo>
                  <a:cubicBezTo>
                    <a:pt x="228" y="669"/>
                    <a:pt x="228" y="669"/>
                    <a:pt x="228" y="669"/>
                  </a:cubicBezTo>
                  <a:cubicBezTo>
                    <a:pt x="231" y="668"/>
                    <a:pt x="231" y="668"/>
                    <a:pt x="231" y="668"/>
                  </a:cubicBezTo>
                  <a:cubicBezTo>
                    <a:pt x="234" y="668"/>
                    <a:pt x="238" y="667"/>
                    <a:pt x="241" y="667"/>
                  </a:cubicBezTo>
                  <a:cubicBezTo>
                    <a:pt x="246" y="666"/>
                    <a:pt x="252" y="665"/>
                    <a:pt x="257" y="664"/>
                  </a:cubicBezTo>
                  <a:cubicBezTo>
                    <a:pt x="260" y="663"/>
                    <a:pt x="262" y="662"/>
                    <a:pt x="264" y="661"/>
                  </a:cubicBezTo>
                  <a:cubicBezTo>
                    <a:pt x="267" y="660"/>
                    <a:pt x="269" y="659"/>
                    <a:pt x="271" y="658"/>
                  </a:cubicBezTo>
                  <a:cubicBezTo>
                    <a:pt x="272" y="658"/>
                    <a:pt x="274" y="657"/>
                    <a:pt x="275" y="657"/>
                  </a:cubicBezTo>
                  <a:cubicBezTo>
                    <a:pt x="279" y="656"/>
                    <a:pt x="282" y="655"/>
                    <a:pt x="286" y="655"/>
                  </a:cubicBezTo>
                  <a:cubicBezTo>
                    <a:pt x="291" y="655"/>
                    <a:pt x="296" y="653"/>
                    <a:pt x="301" y="651"/>
                  </a:cubicBezTo>
                  <a:cubicBezTo>
                    <a:pt x="302" y="650"/>
                    <a:pt x="302" y="650"/>
                    <a:pt x="302" y="650"/>
                  </a:cubicBezTo>
                  <a:cubicBezTo>
                    <a:pt x="306" y="648"/>
                    <a:pt x="310" y="646"/>
                    <a:pt x="312" y="640"/>
                  </a:cubicBezTo>
                  <a:cubicBezTo>
                    <a:pt x="312" y="640"/>
                    <a:pt x="312" y="639"/>
                    <a:pt x="313" y="638"/>
                  </a:cubicBezTo>
                  <a:cubicBezTo>
                    <a:pt x="313" y="637"/>
                    <a:pt x="313" y="636"/>
                    <a:pt x="314" y="635"/>
                  </a:cubicBezTo>
                  <a:cubicBezTo>
                    <a:pt x="316" y="633"/>
                    <a:pt x="317" y="632"/>
                    <a:pt x="319" y="631"/>
                  </a:cubicBezTo>
                  <a:cubicBezTo>
                    <a:pt x="322" y="631"/>
                    <a:pt x="325" y="629"/>
                    <a:pt x="327" y="626"/>
                  </a:cubicBezTo>
                  <a:cubicBezTo>
                    <a:pt x="328" y="623"/>
                    <a:pt x="328" y="621"/>
                    <a:pt x="329" y="619"/>
                  </a:cubicBezTo>
                  <a:cubicBezTo>
                    <a:pt x="329" y="617"/>
                    <a:pt x="329" y="615"/>
                    <a:pt x="330" y="613"/>
                  </a:cubicBezTo>
                  <a:cubicBezTo>
                    <a:pt x="332" y="609"/>
                    <a:pt x="333" y="605"/>
                    <a:pt x="333" y="599"/>
                  </a:cubicBezTo>
                  <a:cubicBezTo>
                    <a:pt x="333" y="596"/>
                    <a:pt x="333" y="593"/>
                    <a:pt x="332" y="591"/>
                  </a:cubicBezTo>
                  <a:cubicBezTo>
                    <a:pt x="332" y="589"/>
                    <a:pt x="332" y="587"/>
                    <a:pt x="331" y="585"/>
                  </a:cubicBezTo>
                  <a:cubicBezTo>
                    <a:pt x="331" y="582"/>
                    <a:pt x="332" y="579"/>
                    <a:pt x="333" y="575"/>
                  </a:cubicBezTo>
                  <a:cubicBezTo>
                    <a:pt x="334" y="574"/>
                    <a:pt x="334" y="571"/>
                    <a:pt x="335" y="569"/>
                  </a:cubicBezTo>
                  <a:cubicBezTo>
                    <a:pt x="335" y="567"/>
                    <a:pt x="335" y="565"/>
                    <a:pt x="335" y="562"/>
                  </a:cubicBezTo>
                  <a:cubicBezTo>
                    <a:pt x="334" y="560"/>
                    <a:pt x="334" y="558"/>
                    <a:pt x="335" y="556"/>
                  </a:cubicBezTo>
                  <a:cubicBezTo>
                    <a:pt x="335" y="554"/>
                    <a:pt x="336" y="553"/>
                    <a:pt x="337" y="552"/>
                  </a:cubicBezTo>
                  <a:cubicBezTo>
                    <a:pt x="338" y="550"/>
                    <a:pt x="338" y="548"/>
                    <a:pt x="339" y="546"/>
                  </a:cubicBezTo>
                  <a:cubicBezTo>
                    <a:pt x="339" y="545"/>
                    <a:pt x="340" y="544"/>
                    <a:pt x="340" y="543"/>
                  </a:cubicBezTo>
                  <a:cubicBezTo>
                    <a:pt x="340" y="542"/>
                    <a:pt x="341" y="537"/>
                    <a:pt x="342" y="537"/>
                  </a:cubicBezTo>
                  <a:cubicBezTo>
                    <a:pt x="343" y="537"/>
                    <a:pt x="344" y="538"/>
                    <a:pt x="346" y="538"/>
                  </a:cubicBezTo>
                  <a:cubicBezTo>
                    <a:pt x="348" y="540"/>
                    <a:pt x="348" y="540"/>
                    <a:pt x="348" y="540"/>
                  </a:cubicBezTo>
                  <a:cubicBezTo>
                    <a:pt x="350" y="538"/>
                    <a:pt x="350" y="538"/>
                    <a:pt x="350" y="538"/>
                  </a:cubicBezTo>
                  <a:cubicBezTo>
                    <a:pt x="351" y="536"/>
                    <a:pt x="352" y="535"/>
                    <a:pt x="354" y="534"/>
                  </a:cubicBezTo>
                  <a:cubicBezTo>
                    <a:pt x="355" y="532"/>
                    <a:pt x="357" y="530"/>
                    <a:pt x="358" y="528"/>
                  </a:cubicBezTo>
                  <a:cubicBezTo>
                    <a:pt x="361" y="524"/>
                    <a:pt x="360" y="520"/>
                    <a:pt x="359" y="517"/>
                  </a:cubicBezTo>
                  <a:cubicBezTo>
                    <a:pt x="358" y="514"/>
                    <a:pt x="357" y="511"/>
                    <a:pt x="359" y="509"/>
                  </a:cubicBezTo>
                  <a:cubicBezTo>
                    <a:pt x="361" y="506"/>
                    <a:pt x="376" y="499"/>
                    <a:pt x="379" y="499"/>
                  </a:cubicBezTo>
                  <a:cubicBezTo>
                    <a:pt x="380" y="499"/>
                    <a:pt x="380" y="499"/>
                    <a:pt x="381" y="499"/>
                  </a:cubicBezTo>
                  <a:cubicBezTo>
                    <a:pt x="382" y="499"/>
                    <a:pt x="383" y="499"/>
                    <a:pt x="384" y="500"/>
                  </a:cubicBezTo>
                  <a:cubicBezTo>
                    <a:pt x="384" y="500"/>
                    <a:pt x="385" y="500"/>
                    <a:pt x="386" y="500"/>
                  </a:cubicBezTo>
                  <a:cubicBezTo>
                    <a:pt x="387" y="500"/>
                    <a:pt x="388" y="500"/>
                    <a:pt x="389" y="499"/>
                  </a:cubicBezTo>
                  <a:cubicBezTo>
                    <a:pt x="390" y="499"/>
                    <a:pt x="391" y="498"/>
                    <a:pt x="394" y="495"/>
                  </a:cubicBezTo>
                  <a:cubicBezTo>
                    <a:pt x="395" y="494"/>
                    <a:pt x="396" y="493"/>
                    <a:pt x="397" y="493"/>
                  </a:cubicBezTo>
                  <a:cubicBezTo>
                    <a:pt x="402" y="489"/>
                    <a:pt x="407" y="486"/>
                    <a:pt x="412" y="484"/>
                  </a:cubicBezTo>
                  <a:cubicBezTo>
                    <a:pt x="414" y="484"/>
                    <a:pt x="414" y="484"/>
                    <a:pt x="414" y="484"/>
                  </a:cubicBezTo>
                  <a:cubicBezTo>
                    <a:pt x="414" y="482"/>
                    <a:pt x="414" y="482"/>
                    <a:pt x="414" y="482"/>
                  </a:cubicBezTo>
                  <a:cubicBezTo>
                    <a:pt x="414" y="482"/>
                    <a:pt x="414" y="481"/>
                    <a:pt x="414" y="481"/>
                  </a:cubicBezTo>
                  <a:cubicBezTo>
                    <a:pt x="414" y="481"/>
                    <a:pt x="415" y="481"/>
                    <a:pt x="415" y="481"/>
                  </a:cubicBezTo>
                  <a:cubicBezTo>
                    <a:pt x="416" y="481"/>
                    <a:pt x="417" y="481"/>
                    <a:pt x="417" y="482"/>
                  </a:cubicBezTo>
                  <a:cubicBezTo>
                    <a:pt x="418" y="482"/>
                    <a:pt x="419" y="482"/>
                    <a:pt x="420" y="482"/>
                  </a:cubicBezTo>
                  <a:cubicBezTo>
                    <a:pt x="424" y="482"/>
                    <a:pt x="428" y="481"/>
                    <a:pt x="431" y="480"/>
                  </a:cubicBezTo>
                  <a:cubicBezTo>
                    <a:pt x="436" y="478"/>
                    <a:pt x="438" y="474"/>
                    <a:pt x="440" y="471"/>
                  </a:cubicBezTo>
                  <a:cubicBezTo>
                    <a:pt x="441" y="470"/>
                    <a:pt x="441" y="470"/>
                    <a:pt x="441" y="470"/>
                  </a:cubicBezTo>
                  <a:cubicBezTo>
                    <a:pt x="441" y="469"/>
                    <a:pt x="441" y="469"/>
                    <a:pt x="442" y="468"/>
                  </a:cubicBezTo>
                  <a:cubicBezTo>
                    <a:pt x="442" y="467"/>
                    <a:pt x="443" y="466"/>
                    <a:pt x="444" y="465"/>
                  </a:cubicBezTo>
                  <a:cubicBezTo>
                    <a:pt x="444" y="464"/>
                    <a:pt x="444" y="464"/>
                    <a:pt x="444" y="464"/>
                  </a:cubicBezTo>
                  <a:cubicBezTo>
                    <a:pt x="445" y="463"/>
                    <a:pt x="445" y="462"/>
                    <a:pt x="445" y="461"/>
                  </a:cubicBezTo>
                  <a:cubicBezTo>
                    <a:pt x="446" y="461"/>
                    <a:pt x="446" y="460"/>
                    <a:pt x="447" y="459"/>
                  </a:cubicBezTo>
                  <a:cubicBezTo>
                    <a:pt x="447" y="459"/>
                    <a:pt x="447" y="458"/>
                    <a:pt x="448" y="457"/>
                  </a:cubicBezTo>
                  <a:cubicBezTo>
                    <a:pt x="448" y="457"/>
                    <a:pt x="448" y="457"/>
                    <a:pt x="449" y="456"/>
                  </a:cubicBezTo>
                  <a:cubicBezTo>
                    <a:pt x="449" y="456"/>
                    <a:pt x="450" y="455"/>
                    <a:pt x="450" y="454"/>
                  </a:cubicBezTo>
                  <a:cubicBezTo>
                    <a:pt x="452" y="452"/>
                    <a:pt x="452" y="449"/>
                    <a:pt x="451" y="445"/>
                  </a:cubicBezTo>
                  <a:cubicBezTo>
                    <a:pt x="451" y="442"/>
                    <a:pt x="449" y="439"/>
                    <a:pt x="446" y="436"/>
                  </a:cubicBezTo>
                  <a:cubicBezTo>
                    <a:pt x="442" y="430"/>
                    <a:pt x="435" y="427"/>
                    <a:pt x="427" y="427"/>
                  </a:cubicBezTo>
                  <a:cubicBezTo>
                    <a:pt x="416" y="427"/>
                    <a:pt x="403" y="433"/>
                    <a:pt x="397" y="437"/>
                  </a:cubicBezTo>
                  <a:cubicBezTo>
                    <a:pt x="380" y="446"/>
                    <a:pt x="367" y="460"/>
                    <a:pt x="357" y="471"/>
                  </a:cubicBezTo>
                  <a:cubicBezTo>
                    <a:pt x="347" y="482"/>
                    <a:pt x="339" y="493"/>
                    <a:pt x="333" y="504"/>
                  </a:cubicBezTo>
                  <a:cubicBezTo>
                    <a:pt x="332" y="506"/>
                    <a:pt x="332" y="506"/>
                    <a:pt x="332" y="506"/>
                  </a:cubicBezTo>
                  <a:cubicBezTo>
                    <a:pt x="330" y="510"/>
                    <a:pt x="327" y="515"/>
                    <a:pt x="326" y="520"/>
                  </a:cubicBezTo>
                  <a:cubicBezTo>
                    <a:pt x="324" y="527"/>
                    <a:pt x="322" y="533"/>
                    <a:pt x="319" y="540"/>
                  </a:cubicBezTo>
                  <a:cubicBezTo>
                    <a:pt x="317" y="543"/>
                    <a:pt x="316" y="546"/>
                    <a:pt x="315" y="549"/>
                  </a:cubicBezTo>
                  <a:cubicBezTo>
                    <a:pt x="314" y="554"/>
                    <a:pt x="312" y="558"/>
                    <a:pt x="309" y="562"/>
                  </a:cubicBezTo>
                  <a:cubicBezTo>
                    <a:pt x="309" y="562"/>
                    <a:pt x="309" y="562"/>
                    <a:pt x="309" y="562"/>
                  </a:cubicBezTo>
                  <a:cubicBezTo>
                    <a:pt x="308" y="563"/>
                    <a:pt x="307" y="565"/>
                    <a:pt x="306" y="565"/>
                  </a:cubicBezTo>
                  <a:cubicBezTo>
                    <a:pt x="306" y="566"/>
                    <a:pt x="305" y="566"/>
                    <a:pt x="305" y="566"/>
                  </a:cubicBezTo>
                  <a:cubicBezTo>
                    <a:pt x="303" y="567"/>
                    <a:pt x="302" y="567"/>
                    <a:pt x="301" y="568"/>
                  </a:cubicBezTo>
                  <a:cubicBezTo>
                    <a:pt x="301" y="568"/>
                    <a:pt x="301" y="568"/>
                    <a:pt x="302" y="567"/>
                  </a:cubicBezTo>
                  <a:cubicBezTo>
                    <a:pt x="302" y="567"/>
                    <a:pt x="302" y="566"/>
                    <a:pt x="303" y="566"/>
                  </a:cubicBezTo>
                  <a:cubicBezTo>
                    <a:pt x="303" y="565"/>
                    <a:pt x="303" y="564"/>
                    <a:pt x="304" y="564"/>
                  </a:cubicBezTo>
                  <a:cubicBezTo>
                    <a:pt x="305" y="563"/>
                    <a:pt x="308" y="562"/>
                    <a:pt x="308" y="558"/>
                  </a:cubicBezTo>
                  <a:cubicBezTo>
                    <a:pt x="308" y="557"/>
                    <a:pt x="308" y="556"/>
                    <a:pt x="308" y="554"/>
                  </a:cubicBezTo>
                  <a:cubicBezTo>
                    <a:pt x="308" y="553"/>
                    <a:pt x="308" y="551"/>
                    <a:pt x="308" y="550"/>
                  </a:cubicBezTo>
                  <a:cubicBezTo>
                    <a:pt x="308" y="549"/>
                    <a:pt x="309" y="548"/>
                    <a:pt x="309" y="547"/>
                  </a:cubicBezTo>
                  <a:cubicBezTo>
                    <a:pt x="310" y="545"/>
                    <a:pt x="310" y="543"/>
                    <a:pt x="311" y="541"/>
                  </a:cubicBezTo>
                  <a:cubicBezTo>
                    <a:pt x="312" y="540"/>
                    <a:pt x="312" y="539"/>
                    <a:pt x="312" y="539"/>
                  </a:cubicBezTo>
                  <a:cubicBezTo>
                    <a:pt x="313" y="538"/>
                    <a:pt x="313" y="537"/>
                    <a:pt x="314" y="536"/>
                  </a:cubicBezTo>
                  <a:cubicBezTo>
                    <a:pt x="314" y="536"/>
                    <a:pt x="314" y="536"/>
                    <a:pt x="314" y="536"/>
                  </a:cubicBezTo>
                  <a:cubicBezTo>
                    <a:pt x="315" y="536"/>
                    <a:pt x="316" y="535"/>
                    <a:pt x="316" y="535"/>
                  </a:cubicBezTo>
                  <a:cubicBezTo>
                    <a:pt x="317" y="534"/>
                    <a:pt x="317" y="533"/>
                    <a:pt x="318" y="532"/>
                  </a:cubicBezTo>
                  <a:cubicBezTo>
                    <a:pt x="318" y="532"/>
                    <a:pt x="318" y="532"/>
                    <a:pt x="318" y="532"/>
                  </a:cubicBezTo>
                  <a:cubicBezTo>
                    <a:pt x="320" y="527"/>
                    <a:pt x="320" y="523"/>
                    <a:pt x="321" y="519"/>
                  </a:cubicBezTo>
                  <a:cubicBezTo>
                    <a:pt x="321" y="517"/>
                    <a:pt x="321" y="514"/>
                    <a:pt x="322" y="512"/>
                  </a:cubicBezTo>
                  <a:cubicBezTo>
                    <a:pt x="322" y="510"/>
                    <a:pt x="323" y="509"/>
                    <a:pt x="324" y="507"/>
                  </a:cubicBezTo>
                  <a:cubicBezTo>
                    <a:pt x="325" y="507"/>
                    <a:pt x="325" y="506"/>
                    <a:pt x="325" y="505"/>
                  </a:cubicBezTo>
                  <a:cubicBezTo>
                    <a:pt x="328" y="502"/>
                    <a:pt x="328" y="497"/>
                    <a:pt x="328" y="493"/>
                  </a:cubicBezTo>
                  <a:cubicBezTo>
                    <a:pt x="328" y="491"/>
                    <a:pt x="328" y="489"/>
                    <a:pt x="329" y="486"/>
                  </a:cubicBezTo>
                  <a:cubicBezTo>
                    <a:pt x="331" y="479"/>
                    <a:pt x="335" y="473"/>
                    <a:pt x="339" y="468"/>
                  </a:cubicBezTo>
                  <a:cubicBezTo>
                    <a:pt x="340" y="466"/>
                    <a:pt x="342" y="464"/>
                    <a:pt x="344" y="462"/>
                  </a:cubicBezTo>
                  <a:cubicBezTo>
                    <a:pt x="346" y="460"/>
                    <a:pt x="348" y="458"/>
                    <a:pt x="350" y="457"/>
                  </a:cubicBezTo>
                  <a:cubicBezTo>
                    <a:pt x="352" y="455"/>
                    <a:pt x="354" y="453"/>
                    <a:pt x="356" y="452"/>
                  </a:cubicBezTo>
                  <a:cubicBezTo>
                    <a:pt x="357" y="451"/>
                    <a:pt x="358" y="450"/>
                    <a:pt x="360" y="449"/>
                  </a:cubicBezTo>
                  <a:cubicBezTo>
                    <a:pt x="361" y="449"/>
                    <a:pt x="364" y="447"/>
                    <a:pt x="365" y="444"/>
                  </a:cubicBezTo>
                  <a:cubicBezTo>
                    <a:pt x="365" y="443"/>
                    <a:pt x="365" y="442"/>
                    <a:pt x="365" y="441"/>
                  </a:cubicBezTo>
                  <a:cubicBezTo>
                    <a:pt x="365" y="441"/>
                    <a:pt x="365" y="441"/>
                    <a:pt x="365" y="440"/>
                  </a:cubicBezTo>
                  <a:cubicBezTo>
                    <a:pt x="365" y="439"/>
                    <a:pt x="365" y="437"/>
                    <a:pt x="365" y="435"/>
                  </a:cubicBezTo>
                  <a:cubicBezTo>
                    <a:pt x="365" y="433"/>
                    <a:pt x="365" y="431"/>
                    <a:pt x="365" y="429"/>
                  </a:cubicBezTo>
                  <a:cubicBezTo>
                    <a:pt x="365" y="426"/>
                    <a:pt x="365" y="423"/>
                    <a:pt x="366" y="420"/>
                  </a:cubicBezTo>
                  <a:cubicBezTo>
                    <a:pt x="367" y="416"/>
                    <a:pt x="369" y="413"/>
                    <a:pt x="372" y="411"/>
                  </a:cubicBezTo>
                  <a:cubicBezTo>
                    <a:pt x="373" y="410"/>
                    <a:pt x="373" y="410"/>
                    <a:pt x="373" y="410"/>
                  </a:cubicBezTo>
                  <a:cubicBezTo>
                    <a:pt x="373" y="409"/>
                    <a:pt x="374" y="408"/>
                    <a:pt x="375" y="408"/>
                  </a:cubicBezTo>
                  <a:cubicBezTo>
                    <a:pt x="377" y="407"/>
                    <a:pt x="379" y="407"/>
                    <a:pt x="381" y="406"/>
                  </a:cubicBezTo>
                  <a:cubicBezTo>
                    <a:pt x="383" y="404"/>
                    <a:pt x="385" y="403"/>
                    <a:pt x="388" y="401"/>
                  </a:cubicBezTo>
                  <a:cubicBezTo>
                    <a:pt x="389" y="400"/>
                    <a:pt x="389" y="400"/>
                    <a:pt x="389" y="400"/>
                  </a:cubicBezTo>
                  <a:cubicBezTo>
                    <a:pt x="391" y="399"/>
                    <a:pt x="393" y="398"/>
                    <a:pt x="395" y="397"/>
                  </a:cubicBezTo>
                  <a:cubicBezTo>
                    <a:pt x="396" y="395"/>
                    <a:pt x="396" y="395"/>
                    <a:pt x="397" y="395"/>
                  </a:cubicBezTo>
                  <a:cubicBezTo>
                    <a:pt x="401" y="394"/>
                    <a:pt x="405" y="393"/>
                    <a:pt x="409" y="392"/>
                  </a:cubicBezTo>
                  <a:cubicBezTo>
                    <a:pt x="410" y="391"/>
                    <a:pt x="411" y="391"/>
                    <a:pt x="412" y="390"/>
                  </a:cubicBezTo>
                  <a:cubicBezTo>
                    <a:pt x="413" y="390"/>
                    <a:pt x="413" y="390"/>
                    <a:pt x="414" y="389"/>
                  </a:cubicBezTo>
                  <a:cubicBezTo>
                    <a:pt x="415" y="389"/>
                    <a:pt x="415" y="389"/>
                    <a:pt x="416" y="388"/>
                  </a:cubicBezTo>
                  <a:cubicBezTo>
                    <a:pt x="417" y="388"/>
                    <a:pt x="418" y="388"/>
                    <a:pt x="418" y="387"/>
                  </a:cubicBezTo>
                  <a:cubicBezTo>
                    <a:pt x="419" y="387"/>
                    <a:pt x="420" y="387"/>
                    <a:pt x="421" y="387"/>
                  </a:cubicBezTo>
                  <a:cubicBezTo>
                    <a:pt x="422" y="387"/>
                    <a:pt x="422" y="387"/>
                    <a:pt x="422" y="387"/>
                  </a:cubicBezTo>
                  <a:cubicBezTo>
                    <a:pt x="423" y="386"/>
                    <a:pt x="424" y="386"/>
                    <a:pt x="426" y="386"/>
                  </a:cubicBezTo>
                  <a:cubicBezTo>
                    <a:pt x="428" y="385"/>
                    <a:pt x="429" y="384"/>
                    <a:pt x="431" y="383"/>
                  </a:cubicBezTo>
                  <a:cubicBezTo>
                    <a:pt x="431" y="383"/>
                    <a:pt x="432" y="383"/>
                    <a:pt x="432" y="382"/>
                  </a:cubicBezTo>
                  <a:cubicBezTo>
                    <a:pt x="433" y="382"/>
                    <a:pt x="434" y="383"/>
                    <a:pt x="435" y="383"/>
                  </a:cubicBezTo>
                  <a:cubicBezTo>
                    <a:pt x="435" y="383"/>
                    <a:pt x="436" y="383"/>
                    <a:pt x="436" y="383"/>
                  </a:cubicBezTo>
                  <a:cubicBezTo>
                    <a:pt x="439" y="383"/>
                    <a:pt x="442" y="381"/>
                    <a:pt x="444" y="380"/>
                  </a:cubicBezTo>
                  <a:cubicBezTo>
                    <a:pt x="445" y="380"/>
                    <a:pt x="447" y="379"/>
                    <a:pt x="449" y="377"/>
                  </a:cubicBezTo>
                  <a:cubicBezTo>
                    <a:pt x="449" y="377"/>
                    <a:pt x="450" y="376"/>
                    <a:pt x="450" y="376"/>
                  </a:cubicBezTo>
                  <a:cubicBezTo>
                    <a:pt x="450" y="376"/>
                    <a:pt x="450" y="375"/>
                    <a:pt x="451" y="375"/>
                  </a:cubicBezTo>
                  <a:cubicBezTo>
                    <a:pt x="451" y="375"/>
                    <a:pt x="451" y="375"/>
                    <a:pt x="452" y="375"/>
                  </a:cubicBezTo>
                  <a:cubicBezTo>
                    <a:pt x="453" y="375"/>
                    <a:pt x="453" y="375"/>
                    <a:pt x="454" y="375"/>
                  </a:cubicBezTo>
                  <a:cubicBezTo>
                    <a:pt x="455" y="374"/>
                    <a:pt x="455" y="374"/>
                    <a:pt x="456" y="374"/>
                  </a:cubicBezTo>
                  <a:cubicBezTo>
                    <a:pt x="457" y="373"/>
                    <a:pt x="458" y="373"/>
                    <a:pt x="459" y="373"/>
                  </a:cubicBezTo>
                  <a:cubicBezTo>
                    <a:pt x="460" y="372"/>
                    <a:pt x="461" y="372"/>
                    <a:pt x="463" y="371"/>
                  </a:cubicBezTo>
                  <a:cubicBezTo>
                    <a:pt x="463" y="371"/>
                    <a:pt x="464" y="371"/>
                    <a:pt x="464" y="370"/>
                  </a:cubicBezTo>
                  <a:cubicBezTo>
                    <a:pt x="465" y="370"/>
                    <a:pt x="465" y="370"/>
                    <a:pt x="466" y="370"/>
                  </a:cubicBezTo>
                  <a:cubicBezTo>
                    <a:pt x="467" y="370"/>
                    <a:pt x="468" y="369"/>
                    <a:pt x="469" y="369"/>
                  </a:cubicBezTo>
                  <a:cubicBezTo>
                    <a:pt x="469" y="369"/>
                    <a:pt x="470" y="368"/>
                    <a:pt x="471" y="368"/>
                  </a:cubicBezTo>
                  <a:cubicBezTo>
                    <a:pt x="472" y="368"/>
                    <a:pt x="472" y="368"/>
                    <a:pt x="472" y="368"/>
                  </a:cubicBezTo>
                  <a:cubicBezTo>
                    <a:pt x="473" y="367"/>
                    <a:pt x="474" y="367"/>
                    <a:pt x="475" y="366"/>
                  </a:cubicBezTo>
                  <a:cubicBezTo>
                    <a:pt x="476" y="366"/>
                    <a:pt x="476" y="365"/>
                    <a:pt x="477" y="365"/>
                  </a:cubicBezTo>
                  <a:cubicBezTo>
                    <a:pt x="477" y="365"/>
                    <a:pt x="477" y="365"/>
                    <a:pt x="477" y="365"/>
                  </a:cubicBezTo>
                  <a:cubicBezTo>
                    <a:pt x="478" y="365"/>
                    <a:pt x="479" y="365"/>
                    <a:pt x="480" y="366"/>
                  </a:cubicBezTo>
                  <a:cubicBezTo>
                    <a:pt x="481" y="366"/>
                    <a:pt x="482" y="366"/>
                    <a:pt x="484" y="366"/>
                  </a:cubicBezTo>
                  <a:cubicBezTo>
                    <a:pt x="485" y="366"/>
                    <a:pt x="486" y="366"/>
                    <a:pt x="486" y="366"/>
                  </a:cubicBezTo>
                  <a:cubicBezTo>
                    <a:pt x="489" y="365"/>
                    <a:pt x="491" y="363"/>
                    <a:pt x="492" y="361"/>
                  </a:cubicBezTo>
                  <a:cubicBezTo>
                    <a:pt x="493" y="361"/>
                    <a:pt x="493" y="361"/>
                    <a:pt x="493" y="361"/>
                  </a:cubicBezTo>
                  <a:cubicBezTo>
                    <a:pt x="495" y="359"/>
                    <a:pt x="497" y="357"/>
                    <a:pt x="499" y="356"/>
                  </a:cubicBezTo>
                  <a:cubicBezTo>
                    <a:pt x="499" y="356"/>
                    <a:pt x="500" y="356"/>
                    <a:pt x="501" y="355"/>
                  </a:cubicBezTo>
                  <a:cubicBezTo>
                    <a:pt x="502" y="355"/>
                    <a:pt x="503" y="355"/>
                    <a:pt x="504" y="354"/>
                  </a:cubicBezTo>
                  <a:cubicBezTo>
                    <a:pt x="505" y="353"/>
                    <a:pt x="506" y="352"/>
                    <a:pt x="507" y="351"/>
                  </a:cubicBezTo>
                  <a:cubicBezTo>
                    <a:pt x="508" y="350"/>
                    <a:pt x="510" y="349"/>
                    <a:pt x="511" y="349"/>
                  </a:cubicBezTo>
                  <a:cubicBezTo>
                    <a:pt x="512" y="348"/>
                    <a:pt x="513" y="348"/>
                    <a:pt x="514" y="348"/>
                  </a:cubicBezTo>
                  <a:cubicBezTo>
                    <a:pt x="516" y="348"/>
                    <a:pt x="517" y="348"/>
                    <a:pt x="519" y="348"/>
                  </a:cubicBezTo>
                  <a:cubicBezTo>
                    <a:pt x="523" y="346"/>
                    <a:pt x="523" y="343"/>
                    <a:pt x="524" y="341"/>
                  </a:cubicBezTo>
                  <a:cubicBezTo>
                    <a:pt x="524" y="341"/>
                    <a:pt x="524" y="339"/>
                    <a:pt x="524" y="338"/>
                  </a:cubicBezTo>
                  <a:cubicBezTo>
                    <a:pt x="524" y="337"/>
                    <a:pt x="524" y="336"/>
                    <a:pt x="524" y="335"/>
                  </a:cubicBezTo>
                  <a:cubicBezTo>
                    <a:pt x="525" y="332"/>
                    <a:pt x="526" y="329"/>
                    <a:pt x="527" y="326"/>
                  </a:cubicBezTo>
                  <a:cubicBezTo>
                    <a:pt x="528" y="323"/>
                    <a:pt x="529" y="321"/>
                    <a:pt x="530" y="318"/>
                  </a:cubicBezTo>
                  <a:cubicBezTo>
                    <a:pt x="531" y="315"/>
                    <a:pt x="532" y="313"/>
                    <a:pt x="532" y="311"/>
                  </a:cubicBezTo>
                  <a:cubicBezTo>
                    <a:pt x="532" y="309"/>
                    <a:pt x="532" y="309"/>
                    <a:pt x="532" y="309"/>
                  </a:cubicBezTo>
                  <a:cubicBezTo>
                    <a:pt x="533" y="308"/>
                    <a:pt x="533" y="307"/>
                    <a:pt x="533" y="306"/>
                  </a:cubicBezTo>
                  <a:cubicBezTo>
                    <a:pt x="534" y="305"/>
                    <a:pt x="534" y="304"/>
                    <a:pt x="534" y="303"/>
                  </a:cubicBezTo>
                  <a:cubicBezTo>
                    <a:pt x="535" y="301"/>
                    <a:pt x="535" y="300"/>
                    <a:pt x="535" y="298"/>
                  </a:cubicBezTo>
                  <a:cubicBezTo>
                    <a:pt x="535" y="297"/>
                    <a:pt x="536" y="296"/>
                    <a:pt x="536" y="295"/>
                  </a:cubicBezTo>
                  <a:cubicBezTo>
                    <a:pt x="536" y="295"/>
                    <a:pt x="536" y="294"/>
                    <a:pt x="536" y="293"/>
                  </a:cubicBezTo>
                  <a:cubicBezTo>
                    <a:pt x="536" y="291"/>
                    <a:pt x="537" y="290"/>
                    <a:pt x="538" y="289"/>
                  </a:cubicBezTo>
                  <a:cubicBezTo>
                    <a:pt x="539" y="288"/>
                    <a:pt x="540" y="287"/>
                    <a:pt x="541" y="287"/>
                  </a:cubicBezTo>
                  <a:cubicBezTo>
                    <a:pt x="544" y="286"/>
                    <a:pt x="545" y="283"/>
                    <a:pt x="547" y="281"/>
                  </a:cubicBezTo>
                  <a:cubicBezTo>
                    <a:pt x="547" y="281"/>
                    <a:pt x="547" y="280"/>
                    <a:pt x="547" y="280"/>
                  </a:cubicBezTo>
                  <a:cubicBezTo>
                    <a:pt x="549" y="277"/>
                    <a:pt x="551" y="274"/>
                    <a:pt x="553" y="272"/>
                  </a:cubicBezTo>
                  <a:cubicBezTo>
                    <a:pt x="555" y="270"/>
                    <a:pt x="557" y="269"/>
                    <a:pt x="559" y="267"/>
                  </a:cubicBezTo>
                  <a:cubicBezTo>
                    <a:pt x="562" y="266"/>
                    <a:pt x="562" y="266"/>
                    <a:pt x="562" y="266"/>
                  </a:cubicBezTo>
                  <a:lnTo>
                    <a:pt x="551" y="246"/>
                  </a:ln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6" name="Freeform 68"/>
            <p:cNvSpPr>
              <a:spLocks/>
            </p:cNvSpPr>
            <p:nvPr/>
          </p:nvSpPr>
          <p:spPr bwMode="auto">
            <a:xfrm>
              <a:off x="4859484" y="3520548"/>
              <a:ext cx="54529" cy="52074"/>
            </a:xfrm>
            <a:custGeom>
              <a:avLst/>
              <a:gdLst>
                <a:gd name="T0" fmla="*/ 13 w 15"/>
                <a:gd name="T1" fmla="*/ 2 h 16"/>
                <a:gd name="T2" fmla="*/ 9 w 15"/>
                <a:gd name="T3" fmla="*/ 0 h 16"/>
                <a:gd name="T4" fmla="*/ 5 w 15"/>
                <a:gd name="T5" fmla="*/ 0 h 16"/>
                <a:gd name="T6" fmla="*/ 0 w 15"/>
                <a:gd name="T7" fmla="*/ 8 h 16"/>
                <a:gd name="T8" fmla="*/ 5 w 15"/>
                <a:gd name="T9" fmla="*/ 15 h 16"/>
                <a:gd name="T10" fmla="*/ 8 w 15"/>
                <a:gd name="T11" fmla="*/ 16 h 16"/>
                <a:gd name="T12" fmla="*/ 15 w 15"/>
                <a:gd name="T13" fmla="*/ 8 h 16"/>
                <a:gd name="T14" fmla="*/ 13 w 15"/>
                <a:gd name="T15" fmla="*/ 2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6">
                  <a:moveTo>
                    <a:pt x="13" y="2"/>
                  </a:moveTo>
                  <a:cubicBezTo>
                    <a:pt x="12" y="0"/>
                    <a:pt x="10" y="0"/>
                    <a:pt x="9" y="0"/>
                  </a:cubicBezTo>
                  <a:cubicBezTo>
                    <a:pt x="8" y="0"/>
                    <a:pt x="7" y="0"/>
                    <a:pt x="5" y="0"/>
                  </a:cubicBezTo>
                  <a:cubicBezTo>
                    <a:pt x="2" y="2"/>
                    <a:pt x="0" y="5"/>
                    <a:pt x="0" y="8"/>
                  </a:cubicBezTo>
                  <a:cubicBezTo>
                    <a:pt x="0" y="11"/>
                    <a:pt x="2" y="14"/>
                    <a:pt x="5" y="15"/>
                  </a:cubicBezTo>
                  <a:cubicBezTo>
                    <a:pt x="6" y="16"/>
                    <a:pt x="7" y="16"/>
                    <a:pt x="8" y="16"/>
                  </a:cubicBezTo>
                  <a:cubicBezTo>
                    <a:pt x="11" y="16"/>
                    <a:pt x="14" y="14"/>
                    <a:pt x="15" y="8"/>
                  </a:cubicBezTo>
                  <a:cubicBezTo>
                    <a:pt x="15" y="6"/>
                    <a:pt x="15" y="3"/>
                    <a:pt x="13"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7" name="Freeform 73"/>
            <p:cNvSpPr>
              <a:spLocks/>
            </p:cNvSpPr>
            <p:nvPr/>
          </p:nvSpPr>
          <p:spPr bwMode="auto">
            <a:xfrm>
              <a:off x="4385085" y="1290046"/>
              <a:ext cx="51802" cy="39675"/>
            </a:xfrm>
            <a:custGeom>
              <a:avLst/>
              <a:gdLst>
                <a:gd name="T0" fmla="*/ 7 w 14"/>
                <a:gd name="T1" fmla="*/ 0 h 12"/>
                <a:gd name="T2" fmla="*/ 1 w 14"/>
                <a:gd name="T3" fmla="*/ 3 h 12"/>
                <a:gd name="T4" fmla="*/ 3 w 14"/>
                <a:gd name="T5" fmla="*/ 9 h 12"/>
                <a:gd name="T6" fmla="*/ 7 w 14"/>
                <a:gd name="T7" fmla="*/ 11 h 12"/>
                <a:gd name="T8" fmla="*/ 9 w 14"/>
                <a:gd name="T9" fmla="*/ 12 h 12"/>
                <a:gd name="T10" fmla="*/ 9 w 14"/>
                <a:gd name="T11" fmla="*/ 12 h 12"/>
                <a:gd name="T12" fmla="*/ 13 w 14"/>
                <a:gd name="T13" fmla="*/ 10 h 12"/>
                <a:gd name="T14" fmla="*/ 14 w 14"/>
                <a:gd name="T15" fmla="*/ 6 h 12"/>
                <a:gd name="T16" fmla="*/ 7 w 14"/>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12">
                  <a:moveTo>
                    <a:pt x="7" y="0"/>
                  </a:moveTo>
                  <a:cubicBezTo>
                    <a:pt x="4" y="0"/>
                    <a:pt x="2" y="1"/>
                    <a:pt x="1" y="3"/>
                  </a:cubicBezTo>
                  <a:cubicBezTo>
                    <a:pt x="1" y="4"/>
                    <a:pt x="0" y="6"/>
                    <a:pt x="3" y="9"/>
                  </a:cubicBezTo>
                  <a:cubicBezTo>
                    <a:pt x="4" y="10"/>
                    <a:pt x="5" y="10"/>
                    <a:pt x="7" y="11"/>
                  </a:cubicBezTo>
                  <a:cubicBezTo>
                    <a:pt x="8" y="11"/>
                    <a:pt x="9" y="12"/>
                    <a:pt x="9" y="12"/>
                  </a:cubicBezTo>
                  <a:cubicBezTo>
                    <a:pt x="9" y="12"/>
                    <a:pt x="9" y="12"/>
                    <a:pt x="9" y="12"/>
                  </a:cubicBezTo>
                  <a:cubicBezTo>
                    <a:pt x="11" y="12"/>
                    <a:pt x="12" y="11"/>
                    <a:pt x="13" y="10"/>
                  </a:cubicBezTo>
                  <a:cubicBezTo>
                    <a:pt x="14" y="9"/>
                    <a:pt x="14" y="8"/>
                    <a:pt x="14" y="6"/>
                  </a:cubicBezTo>
                  <a:cubicBezTo>
                    <a:pt x="14" y="2"/>
                    <a:pt x="11" y="0"/>
                    <a:pt x="7"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8" name="Freeform 74"/>
            <p:cNvSpPr>
              <a:spLocks/>
            </p:cNvSpPr>
            <p:nvPr/>
          </p:nvSpPr>
          <p:spPr bwMode="auto">
            <a:xfrm>
              <a:off x="4128801" y="1520660"/>
              <a:ext cx="54529" cy="89270"/>
            </a:xfrm>
            <a:custGeom>
              <a:avLst/>
              <a:gdLst>
                <a:gd name="T0" fmla="*/ 15 w 15"/>
                <a:gd name="T1" fmla="*/ 7 h 27"/>
                <a:gd name="T2" fmla="*/ 8 w 15"/>
                <a:gd name="T3" fmla="*/ 0 h 27"/>
                <a:gd name="T4" fmla="*/ 7 w 15"/>
                <a:gd name="T5" fmla="*/ 0 h 27"/>
                <a:gd name="T6" fmla="*/ 2 w 15"/>
                <a:gd name="T7" fmla="*/ 6 h 27"/>
                <a:gd name="T8" fmla="*/ 1 w 15"/>
                <a:gd name="T9" fmla="*/ 7 h 27"/>
                <a:gd name="T10" fmla="*/ 1 w 15"/>
                <a:gd name="T11" fmla="*/ 8 h 27"/>
                <a:gd name="T12" fmla="*/ 0 w 15"/>
                <a:gd name="T13" fmla="*/ 13 h 27"/>
                <a:gd name="T14" fmla="*/ 0 w 15"/>
                <a:gd name="T15" fmla="*/ 15 h 27"/>
                <a:gd name="T16" fmla="*/ 3 w 15"/>
                <a:gd name="T17" fmla="*/ 25 h 27"/>
                <a:gd name="T18" fmla="*/ 7 w 15"/>
                <a:gd name="T19" fmla="*/ 27 h 27"/>
                <a:gd name="T20" fmla="*/ 10 w 15"/>
                <a:gd name="T21" fmla="*/ 25 h 27"/>
                <a:gd name="T22" fmla="*/ 15 w 15"/>
                <a:gd name="T23"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27">
                  <a:moveTo>
                    <a:pt x="15" y="7"/>
                  </a:moveTo>
                  <a:cubicBezTo>
                    <a:pt x="14" y="4"/>
                    <a:pt x="12" y="0"/>
                    <a:pt x="8" y="0"/>
                  </a:cubicBezTo>
                  <a:cubicBezTo>
                    <a:pt x="7" y="0"/>
                    <a:pt x="7" y="0"/>
                    <a:pt x="7" y="0"/>
                  </a:cubicBezTo>
                  <a:cubicBezTo>
                    <a:pt x="3" y="0"/>
                    <a:pt x="2" y="4"/>
                    <a:pt x="2" y="6"/>
                  </a:cubicBezTo>
                  <a:cubicBezTo>
                    <a:pt x="2" y="6"/>
                    <a:pt x="2" y="7"/>
                    <a:pt x="1" y="7"/>
                  </a:cubicBezTo>
                  <a:cubicBezTo>
                    <a:pt x="1" y="7"/>
                    <a:pt x="1" y="8"/>
                    <a:pt x="1" y="8"/>
                  </a:cubicBezTo>
                  <a:cubicBezTo>
                    <a:pt x="1" y="9"/>
                    <a:pt x="0" y="11"/>
                    <a:pt x="0" y="13"/>
                  </a:cubicBezTo>
                  <a:cubicBezTo>
                    <a:pt x="0" y="14"/>
                    <a:pt x="0" y="14"/>
                    <a:pt x="0" y="15"/>
                  </a:cubicBezTo>
                  <a:cubicBezTo>
                    <a:pt x="1" y="20"/>
                    <a:pt x="1" y="23"/>
                    <a:pt x="3" y="25"/>
                  </a:cubicBezTo>
                  <a:cubicBezTo>
                    <a:pt x="4" y="26"/>
                    <a:pt x="5" y="27"/>
                    <a:pt x="7" y="27"/>
                  </a:cubicBezTo>
                  <a:cubicBezTo>
                    <a:pt x="8" y="27"/>
                    <a:pt x="9" y="26"/>
                    <a:pt x="10" y="25"/>
                  </a:cubicBezTo>
                  <a:cubicBezTo>
                    <a:pt x="14" y="21"/>
                    <a:pt x="15" y="9"/>
                    <a:pt x="15" y="7"/>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69" name="Freeform 75"/>
            <p:cNvSpPr>
              <a:spLocks/>
            </p:cNvSpPr>
            <p:nvPr/>
          </p:nvSpPr>
          <p:spPr bwMode="auto">
            <a:xfrm>
              <a:off x="2502485" y="423387"/>
              <a:ext cx="511206" cy="415352"/>
            </a:xfrm>
            <a:custGeom>
              <a:avLst/>
              <a:gdLst>
                <a:gd name="T0" fmla="*/ 136 w 141"/>
                <a:gd name="T1" fmla="*/ 61 h 126"/>
                <a:gd name="T2" fmla="*/ 132 w 141"/>
                <a:gd name="T3" fmla="*/ 44 h 126"/>
                <a:gd name="T4" fmla="*/ 115 w 141"/>
                <a:gd name="T5" fmla="*/ 36 h 126"/>
                <a:gd name="T6" fmla="*/ 106 w 141"/>
                <a:gd name="T7" fmla="*/ 30 h 126"/>
                <a:gd name="T8" fmla="*/ 99 w 141"/>
                <a:gd name="T9" fmla="*/ 14 h 126"/>
                <a:gd name="T10" fmla="*/ 84 w 141"/>
                <a:gd name="T11" fmla="*/ 8 h 126"/>
                <a:gd name="T12" fmla="*/ 70 w 141"/>
                <a:gd name="T13" fmla="*/ 2 h 126"/>
                <a:gd name="T14" fmla="*/ 61 w 141"/>
                <a:gd name="T15" fmla="*/ 1 h 126"/>
                <a:gd name="T16" fmla="*/ 56 w 141"/>
                <a:gd name="T17" fmla="*/ 8 h 126"/>
                <a:gd name="T18" fmla="*/ 55 w 141"/>
                <a:gd name="T19" fmla="*/ 20 h 126"/>
                <a:gd name="T20" fmla="*/ 49 w 141"/>
                <a:gd name="T21" fmla="*/ 33 h 126"/>
                <a:gd name="T22" fmla="*/ 38 w 141"/>
                <a:gd name="T23" fmla="*/ 40 h 126"/>
                <a:gd name="T24" fmla="*/ 33 w 141"/>
                <a:gd name="T25" fmla="*/ 45 h 126"/>
                <a:gd name="T26" fmla="*/ 32 w 141"/>
                <a:gd name="T27" fmla="*/ 48 h 126"/>
                <a:gd name="T28" fmla="*/ 25 w 141"/>
                <a:gd name="T29" fmla="*/ 50 h 126"/>
                <a:gd name="T30" fmla="*/ 21 w 141"/>
                <a:gd name="T31" fmla="*/ 57 h 126"/>
                <a:gd name="T32" fmla="*/ 14 w 141"/>
                <a:gd name="T33" fmla="*/ 60 h 126"/>
                <a:gd name="T34" fmla="*/ 9 w 141"/>
                <a:gd name="T35" fmla="*/ 64 h 126"/>
                <a:gd name="T36" fmla="*/ 4 w 141"/>
                <a:gd name="T37" fmla="*/ 81 h 126"/>
                <a:gd name="T38" fmla="*/ 6 w 141"/>
                <a:gd name="T39" fmla="*/ 85 h 126"/>
                <a:gd name="T40" fmla="*/ 10 w 141"/>
                <a:gd name="T41" fmla="*/ 92 h 126"/>
                <a:gd name="T42" fmla="*/ 13 w 141"/>
                <a:gd name="T43" fmla="*/ 103 h 126"/>
                <a:gd name="T44" fmla="*/ 8 w 141"/>
                <a:gd name="T45" fmla="*/ 121 h 126"/>
                <a:gd name="T46" fmla="*/ 17 w 141"/>
                <a:gd name="T47" fmla="*/ 126 h 126"/>
                <a:gd name="T48" fmla="*/ 23 w 141"/>
                <a:gd name="T49" fmla="*/ 125 h 126"/>
                <a:gd name="T50" fmla="*/ 28 w 141"/>
                <a:gd name="T51" fmla="*/ 124 h 126"/>
                <a:gd name="T52" fmla="*/ 36 w 141"/>
                <a:gd name="T53" fmla="*/ 123 h 126"/>
                <a:gd name="T54" fmla="*/ 44 w 141"/>
                <a:gd name="T55" fmla="*/ 126 h 126"/>
                <a:gd name="T56" fmla="*/ 54 w 141"/>
                <a:gd name="T57" fmla="*/ 119 h 126"/>
                <a:gd name="T58" fmla="*/ 59 w 141"/>
                <a:gd name="T59" fmla="*/ 112 h 126"/>
                <a:gd name="T60" fmla="*/ 67 w 141"/>
                <a:gd name="T61" fmla="*/ 104 h 126"/>
                <a:gd name="T62" fmla="*/ 73 w 141"/>
                <a:gd name="T63" fmla="*/ 105 h 126"/>
                <a:gd name="T64" fmla="*/ 85 w 141"/>
                <a:gd name="T65" fmla="*/ 95 h 126"/>
                <a:gd name="T66" fmla="*/ 94 w 141"/>
                <a:gd name="T67" fmla="*/ 93 h 126"/>
                <a:gd name="T68" fmla="*/ 102 w 141"/>
                <a:gd name="T69" fmla="*/ 91 h 126"/>
                <a:gd name="T70" fmla="*/ 111 w 141"/>
                <a:gd name="T71" fmla="*/ 88 h 126"/>
                <a:gd name="T72" fmla="*/ 118 w 141"/>
                <a:gd name="T73" fmla="*/ 86 h 126"/>
                <a:gd name="T74" fmla="*/ 123 w 141"/>
                <a:gd name="T75" fmla="*/ 86 h 126"/>
                <a:gd name="T76" fmla="*/ 140 w 141"/>
                <a:gd name="T77" fmla="*/ 79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1" h="126">
                  <a:moveTo>
                    <a:pt x="137" y="64"/>
                  </a:moveTo>
                  <a:cubicBezTo>
                    <a:pt x="137" y="63"/>
                    <a:pt x="136" y="62"/>
                    <a:pt x="136" y="61"/>
                  </a:cubicBezTo>
                  <a:cubicBezTo>
                    <a:pt x="135" y="59"/>
                    <a:pt x="135" y="56"/>
                    <a:pt x="135" y="54"/>
                  </a:cubicBezTo>
                  <a:cubicBezTo>
                    <a:pt x="134" y="51"/>
                    <a:pt x="134" y="47"/>
                    <a:pt x="132" y="44"/>
                  </a:cubicBezTo>
                  <a:cubicBezTo>
                    <a:pt x="129" y="37"/>
                    <a:pt x="122" y="36"/>
                    <a:pt x="117" y="36"/>
                  </a:cubicBezTo>
                  <a:cubicBezTo>
                    <a:pt x="116" y="36"/>
                    <a:pt x="116" y="36"/>
                    <a:pt x="115" y="36"/>
                  </a:cubicBezTo>
                  <a:cubicBezTo>
                    <a:pt x="114" y="36"/>
                    <a:pt x="114" y="36"/>
                    <a:pt x="113" y="36"/>
                  </a:cubicBezTo>
                  <a:cubicBezTo>
                    <a:pt x="110" y="36"/>
                    <a:pt x="108" y="35"/>
                    <a:pt x="106" y="30"/>
                  </a:cubicBezTo>
                  <a:cubicBezTo>
                    <a:pt x="105" y="28"/>
                    <a:pt x="104" y="27"/>
                    <a:pt x="103" y="25"/>
                  </a:cubicBezTo>
                  <a:cubicBezTo>
                    <a:pt x="102" y="21"/>
                    <a:pt x="100" y="18"/>
                    <a:pt x="99" y="14"/>
                  </a:cubicBezTo>
                  <a:cubicBezTo>
                    <a:pt x="97" y="11"/>
                    <a:pt x="92" y="10"/>
                    <a:pt x="88" y="9"/>
                  </a:cubicBezTo>
                  <a:cubicBezTo>
                    <a:pt x="87" y="8"/>
                    <a:pt x="85" y="8"/>
                    <a:pt x="84" y="8"/>
                  </a:cubicBezTo>
                  <a:cubicBezTo>
                    <a:pt x="82" y="7"/>
                    <a:pt x="80" y="6"/>
                    <a:pt x="78" y="5"/>
                  </a:cubicBezTo>
                  <a:cubicBezTo>
                    <a:pt x="76" y="4"/>
                    <a:pt x="73" y="3"/>
                    <a:pt x="70" y="2"/>
                  </a:cubicBezTo>
                  <a:cubicBezTo>
                    <a:pt x="68" y="1"/>
                    <a:pt x="66" y="0"/>
                    <a:pt x="63" y="0"/>
                  </a:cubicBezTo>
                  <a:cubicBezTo>
                    <a:pt x="62" y="0"/>
                    <a:pt x="61" y="1"/>
                    <a:pt x="61" y="1"/>
                  </a:cubicBezTo>
                  <a:cubicBezTo>
                    <a:pt x="57" y="2"/>
                    <a:pt x="56" y="5"/>
                    <a:pt x="56" y="7"/>
                  </a:cubicBezTo>
                  <a:cubicBezTo>
                    <a:pt x="56" y="7"/>
                    <a:pt x="56" y="8"/>
                    <a:pt x="56" y="8"/>
                  </a:cubicBezTo>
                  <a:cubicBezTo>
                    <a:pt x="55" y="11"/>
                    <a:pt x="55" y="14"/>
                    <a:pt x="56" y="16"/>
                  </a:cubicBezTo>
                  <a:cubicBezTo>
                    <a:pt x="56" y="18"/>
                    <a:pt x="55" y="19"/>
                    <a:pt x="55" y="20"/>
                  </a:cubicBezTo>
                  <a:cubicBezTo>
                    <a:pt x="55" y="22"/>
                    <a:pt x="55" y="23"/>
                    <a:pt x="54" y="24"/>
                  </a:cubicBezTo>
                  <a:cubicBezTo>
                    <a:pt x="54" y="27"/>
                    <a:pt x="51" y="31"/>
                    <a:pt x="49" y="33"/>
                  </a:cubicBezTo>
                  <a:cubicBezTo>
                    <a:pt x="47" y="34"/>
                    <a:pt x="45" y="35"/>
                    <a:pt x="44" y="36"/>
                  </a:cubicBezTo>
                  <a:cubicBezTo>
                    <a:pt x="42" y="37"/>
                    <a:pt x="40" y="39"/>
                    <a:pt x="38" y="40"/>
                  </a:cubicBezTo>
                  <a:cubicBezTo>
                    <a:pt x="38" y="40"/>
                    <a:pt x="38" y="40"/>
                    <a:pt x="38" y="40"/>
                  </a:cubicBezTo>
                  <a:cubicBezTo>
                    <a:pt x="36" y="42"/>
                    <a:pt x="34" y="43"/>
                    <a:pt x="33" y="45"/>
                  </a:cubicBezTo>
                  <a:cubicBezTo>
                    <a:pt x="33" y="46"/>
                    <a:pt x="33" y="46"/>
                    <a:pt x="32" y="47"/>
                  </a:cubicBezTo>
                  <a:cubicBezTo>
                    <a:pt x="32" y="48"/>
                    <a:pt x="32" y="48"/>
                    <a:pt x="32" y="48"/>
                  </a:cubicBezTo>
                  <a:cubicBezTo>
                    <a:pt x="32" y="49"/>
                    <a:pt x="31" y="49"/>
                    <a:pt x="30" y="49"/>
                  </a:cubicBezTo>
                  <a:cubicBezTo>
                    <a:pt x="29" y="49"/>
                    <a:pt x="27" y="49"/>
                    <a:pt x="25" y="50"/>
                  </a:cubicBezTo>
                  <a:cubicBezTo>
                    <a:pt x="24" y="51"/>
                    <a:pt x="23" y="53"/>
                    <a:pt x="22" y="55"/>
                  </a:cubicBezTo>
                  <a:cubicBezTo>
                    <a:pt x="21" y="55"/>
                    <a:pt x="21" y="56"/>
                    <a:pt x="21" y="57"/>
                  </a:cubicBezTo>
                  <a:cubicBezTo>
                    <a:pt x="20" y="57"/>
                    <a:pt x="19" y="58"/>
                    <a:pt x="18" y="58"/>
                  </a:cubicBezTo>
                  <a:cubicBezTo>
                    <a:pt x="17" y="59"/>
                    <a:pt x="16" y="59"/>
                    <a:pt x="14" y="60"/>
                  </a:cubicBezTo>
                  <a:cubicBezTo>
                    <a:pt x="13" y="61"/>
                    <a:pt x="12" y="61"/>
                    <a:pt x="11" y="62"/>
                  </a:cubicBezTo>
                  <a:cubicBezTo>
                    <a:pt x="10" y="63"/>
                    <a:pt x="9" y="63"/>
                    <a:pt x="9" y="64"/>
                  </a:cubicBezTo>
                  <a:cubicBezTo>
                    <a:pt x="5" y="66"/>
                    <a:pt x="1" y="69"/>
                    <a:pt x="0" y="75"/>
                  </a:cubicBezTo>
                  <a:cubicBezTo>
                    <a:pt x="0" y="79"/>
                    <a:pt x="2" y="81"/>
                    <a:pt x="4" y="81"/>
                  </a:cubicBezTo>
                  <a:cubicBezTo>
                    <a:pt x="5" y="82"/>
                    <a:pt x="5" y="82"/>
                    <a:pt x="5" y="83"/>
                  </a:cubicBezTo>
                  <a:cubicBezTo>
                    <a:pt x="6" y="83"/>
                    <a:pt x="6" y="84"/>
                    <a:pt x="6" y="85"/>
                  </a:cubicBezTo>
                  <a:cubicBezTo>
                    <a:pt x="6" y="86"/>
                    <a:pt x="6" y="87"/>
                    <a:pt x="7" y="89"/>
                  </a:cubicBezTo>
                  <a:cubicBezTo>
                    <a:pt x="8" y="90"/>
                    <a:pt x="9" y="91"/>
                    <a:pt x="10" y="92"/>
                  </a:cubicBezTo>
                  <a:cubicBezTo>
                    <a:pt x="10" y="93"/>
                    <a:pt x="10" y="93"/>
                    <a:pt x="11" y="93"/>
                  </a:cubicBezTo>
                  <a:cubicBezTo>
                    <a:pt x="13" y="97"/>
                    <a:pt x="14" y="100"/>
                    <a:pt x="13" y="103"/>
                  </a:cubicBezTo>
                  <a:cubicBezTo>
                    <a:pt x="13" y="106"/>
                    <a:pt x="12" y="110"/>
                    <a:pt x="10" y="113"/>
                  </a:cubicBezTo>
                  <a:cubicBezTo>
                    <a:pt x="9" y="115"/>
                    <a:pt x="7" y="118"/>
                    <a:pt x="8" y="121"/>
                  </a:cubicBezTo>
                  <a:cubicBezTo>
                    <a:pt x="9" y="122"/>
                    <a:pt x="10" y="124"/>
                    <a:pt x="12" y="125"/>
                  </a:cubicBezTo>
                  <a:cubicBezTo>
                    <a:pt x="13" y="126"/>
                    <a:pt x="15" y="126"/>
                    <a:pt x="17" y="126"/>
                  </a:cubicBezTo>
                  <a:cubicBezTo>
                    <a:pt x="17" y="126"/>
                    <a:pt x="17" y="126"/>
                    <a:pt x="17" y="126"/>
                  </a:cubicBezTo>
                  <a:cubicBezTo>
                    <a:pt x="19" y="126"/>
                    <a:pt x="21" y="126"/>
                    <a:pt x="23" y="125"/>
                  </a:cubicBezTo>
                  <a:cubicBezTo>
                    <a:pt x="24" y="125"/>
                    <a:pt x="26" y="124"/>
                    <a:pt x="27" y="124"/>
                  </a:cubicBezTo>
                  <a:cubicBezTo>
                    <a:pt x="28" y="124"/>
                    <a:pt x="28" y="124"/>
                    <a:pt x="28" y="124"/>
                  </a:cubicBezTo>
                  <a:cubicBezTo>
                    <a:pt x="30" y="124"/>
                    <a:pt x="32" y="123"/>
                    <a:pt x="34" y="123"/>
                  </a:cubicBezTo>
                  <a:cubicBezTo>
                    <a:pt x="34" y="123"/>
                    <a:pt x="35" y="123"/>
                    <a:pt x="36" y="123"/>
                  </a:cubicBezTo>
                  <a:cubicBezTo>
                    <a:pt x="36" y="124"/>
                    <a:pt x="37" y="124"/>
                    <a:pt x="38" y="124"/>
                  </a:cubicBezTo>
                  <a:cubicBezTo>
                    <a:pt x="40" y="125"/>
                    <a:pt x="42" y="126"/>
                    <a:pt x="44" y="126"/>
                  </a:cubicBezTo>
                  <a:cubicBezTo>
                    <a:pt x="44" y="126"/>
                    <a:pt x="45" y="126"/>
                    <a:pt x="45" y="126"/>
                  </a:cubicBezTo>
                  <a:cubicBezTo>
                    <a:pt x="50" y="126"/>
                    <a:pt x="52" y="122"/>
                    <a:pt x="54" y="119"/>
                  </a:cubicBezTo>
                  <a:cubicBezTo>
                    <a:pt x="55" y="118"/>
                    <a:pt x="56" y="117"/>
                    <a:pt x="56" y="116"/>
                  </a:cubicBezTo>
                  <a:cubicBezTo>
                    <a:pt x="57" y="114"/>
                    <a:pt x="58" y="113"/>
                    <a:pt x="59" y="112"/>
                  </a:cubicBezTo>
                  <a:cubicBezTo>
                    <a:pt x="61" y="109"/>
                    <a:pt x="63" y="106"/>
                    <a:pt x="66" y="104"/>
                  </a:cubicBezTo>
                  <a:cubicBezTo>
                    <a:pt x="66" y="104"/>
                    <a:pt x="67" y="104"/>
                    <a:pt x="67" y="104"/>
                  </a:cubicBezTo>
                  <a:cubicBezTo>
                    <a:pt x="68" y="105"/>
                    <a:pt x="70" y="105"/>
                    <a:pt x="71" y="105"/>
                  </a:cubicBezTo>
                  <a:cubicBezTo>
                    <a:pt x="72" y="105"/>
                    <a:pt x="72" y="105"/>
                    <a:pt x="73" y="105"/>
                  </a:cubicBezTo>
                  <a:cubicBezTo>
                    <a:pt x="77" y="104"/>
                    <a:pt x="80" y="101"/>
                    <a:pt x="82" y="98"/>
                  </a:cubicBezTo>
                  <a:cubicBezTo>
                    <a:pt x="83" y="97"/>
                    <a:pt x="84" y="96"/>
                    <a:pt x="85" y="95"/>
                  </a:cubicBezTo>
                  <a:cubicBezTo>
                    <a:pt x="86" y="94"/>
                    <a:pt x="87" y="94"/>
                    <a:pt x="89" y="94"/>
                  </a:cubicBezTo>
                  <a:cubicBezTo>
                    <a:pt x="91" y="93"/>
                    <a:pt x="92" y="93"/>
                    <a:pt x="94" y="93"/>
                  </a:cubicBezTo>
                  <a:cubicBezTo>
                    <a:pt x="94" y="93"/>
                    <a:pt x="95" y="92"/>
                    <a:pt x="96" y="92"/>
                  </a:cubicBezTo>
                  <a:cubicBezTo>
                    <a:pt x="98" y="92"/>
                    <a:pt x="100" y="92"/>
                    <a:pt x="102" y="91"/>
                  </a:cubicBezTo>
                  <a:cubicBezTo>
                    <a:pt x="103" y="91"/>
                    <a:pt x="103" y="91"/>
                    <a:pt x="103" y="91"/>
                  </a:cubicBezTo>
                  <a:cubicBezTo>
                    <a:pt x="106" y="90"/>
                    <a:pt x="109" y="89"/>
                    <a:pt x="111" y="88"/>
                  </a:cubicBezTo>
                  <a:cubicBezTo>
                    <a:pt x="113" y="87"/>
                    <a:pt x="114" y="87"/>
                    <a:pt x="115" y="86"/>
                  </a:cubicBezTo>
                  <a:cubicBezTo>
                    <a:pt x="116" y="86"/>
                    <a:pt x="117" y="86"/>
                    <a:pt x="118" y="86"/>
                  </a:cubicBezTo>
                  <a:cubicBezTo>
                    <a:pt x="118" y="86"/>
                    <a:pt x="119" y="86"/>
                    <a:pt x="120" y="86"/>
                  </a:cubicBezTo>
                  <a:cubicBezTo>
                    <a:pt x="121" y="86"/>
                    <a:pt x="122" y="86"/>
                    <a:pt x="123" y="86"/>
                  </a:cubicBezTo>
                  <a:cubicBezTo>
                    <a:pt x="125" y="86"/>
                    <a:pt x="125" y="86"/>
                    <a:pt x="125" y="86"/>
                  </a:cubicBezTo>
                  <a:cubicBezTo>
                    <a:pt x="130" y="86"/>
                    <a:pt x="138" y="86"/>
                    <a:pt x="140" y="79"/>
                  </a:cubicBezTo>
                  <a:cubicBezTo>
                    <a:pt x="141" y="74"/>
                    <a:pt x="139" y="69"/>
                    <a:pt x="137" y="64"/>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0" name="Freeform 76"/>
            <p:cNvSpPr>
              <a:spLocks/>
            </p:cNvSpPr>
            <p:nvPr/>
          </p:nvSpPr>
          <p:spPr bwMode="auto">
            <a:xfrm>
              <a:off x="4139706" y="1803347"/>
              <a:ext cx="448498" cy="385595"/>
            </a:xfrm>
            <a:custGeom>
              <a:avLst/>
              <a:gdLst>
                <a:gd name="T0" fmla="*/ 116 w 124"/>
                <a:gd name="T1" fmla="*/ 72 h 117"/>
                <a:gd name="T2" fmla="*/ 107 w 124"/>
                <a:gd name="T3" fmla="*/ 67 h 117"/>
                <a:gd name="T4" fmla="*/ 101 w 124"/>
                <a:gd name="T5" fmla="*/ 68 h 117"/>
                <a:gd name="T6" fmla="*/ 98 w 124"/>
                <a:gd name="T7" fmla="*/ 66 h 117"/>
                <a:gd name="T8" fmla="*/ 95 w 124"/>
                <a:gd name="T9" fmla="*/ 60 h 117"/>
                <a:gd name="T10" fmla="*/ 82 w 124"/>
                <a:gd name="T11" fmla="*/ 46 h 117"/>
                <a:gd name="T12" fmla="*/ 78 w 124"/>
                <a:gd name="T13" fmla="*/ 45 h 117"/>
                <a:gd name="T14" fmla="*/ 75 w 124"/>
                <a:gd name="T15" fmla="*/ 44 h 117"/>
                <a:gd name="T16" fmla="*/ 72 w 124"/>
                <a:gd name="T17" fmla="*/ 41 h 117"/>
                <a:gd name="T18" fmla="*/ 58 w 124"/>
                <a:gd name="T19" fmla="*/ 31 h 117"/>
                <a:gd name="T20" fmla="*/ 52 w 124"/>
                <a:gd name="T21" fmla="*/ 28 h 117"/>
                <a:gd name="T22" fmla="*/ 44 w 124"/>
                <a:gd name="T23" fmla="*/ 22 h 117"/>
                <a:gd name="T24" fmla="*/ 39 w 124"/>
                <a:gd name="T25" fmla="*/ 25 h 117"/>
                <a:gd name="T26" fmla="*/ 37 w 124"/>
                <a:gd name="T27" fmla="*/ 20 h 117"/>
                <a:gd name="T28" fmla="*/ 40 w 124"/>
                <a:gd name="T29" fmla="*/ 21 h 117"/>
                <a:gd name="T30" fmla="*/ 42 w 124"/>
                <a:gd name="T31" fmla="*/ 8 h 117"/>
                <a:gd name="T32" fmla="*/ 41 w 124"/>
                <a:gd name="T33" fmla="*/ 6 h 117"/>
                <a:gd name="T34" fmla="*/ 29 w 124"/>
                <a:gd name="T35" fmla="*/ 6 h 117"/>
                <a:gd name="T36" fmla="*/ 27 w 124"/>
                <a:gd name="T37" fmla="*/ 6 h 117"/>
                <a:gd name="T38" fmla="*/ 16 w 124"/>
                <a:gd name="T39" fmla="*/ 23 h 117"/>
                <a:gd name="T40" fmla="*/ 15 w 124"/>
                <a:gd name="T41" fmla="*/ 39 h 117"/>
                <a:gd name="T42" fmla="*/ 15 w 124"/>
                <a:gd name="T43" fmla="*/ 71 h 117"/>
                <a:gd name="T44" fmla="*/ 10 w 124"/>
                <a:gd name="T45" fmla="*/ 81 h 117"/>
                <a:gd name="T46" fmla="*/ 2 w 124"/>
                <a:gd name="T47" fmla="*/ 100 h 117"/>
                <a:gd name="T48" fmla="*/ 21 w 124"/>
                <a:gd name="T49" fmla="*/ 98 h 117"/>
                <a:gd name="T50" fmla="*/ 27 w 124"/>
                <a:gd name="T51" fmla="*/ 95 h 117"/>
                <a:gd name="T52" fmla="*/ 29 w 124"/>
                <a:gd name="T53" fmla="*/ 103 h 117"/>
                <a:gd name="T54" fmla="*/ 30 w 124"/>
                <a:gd name="T55" fmla="*/ 113 h 117"/>
                <a:gd name="T56" fmla="*/ 46 w 124"/>
                <a:gd name="T57" fmla="*/ 112 h 117"/>
                <a:gd name="T58" fmla="*/ 52 w 124"/>
                <a:gd name="T59" fmla="*/ 106 h 117"/>
                <a:gd name="T60" fmla="*/ 56 w 124"/>
                <a:gd name="T61" fmla="*/ 98 h 117"/>
                <a:gd name="T62" fmla="*/ 66 w 124"/>
                <a:gd name="T63" fmla="*/ 83 h 117"/>
                <a:gd name="T64" fmla="*/ 67 w 124"/>
                <a:gd name="T65" fmla="*/ 77 h 117"/>
                <a:gd name="T66" fmla="*/ 71 w 124"/>
                <a:gd name="T67" fmla="*/ 76 h 117"/>
                <a:gd name="T68" fmla="*/ 72 w 124"/>
                <a:gd name="T69" fmla="*/ 79 h 117"/>
                <a:gd name="T70" fmla="*/ 76 w 124"/>
                <a:gd name="T71" fmla="*/ 82 h 117"/>
                <a:gd name="T72" fmla="*/ 81 w 124"/>
                <a:gd name="T73" fmla="*/ 81 h 117"/>
                <a:gd name="T74" fmla="*/ 82 w 124"/>
                <a:gd name="T75" fmla="*/ 81 h 117"/>
                <a:gd name="T76" fmla="*/ 80 w 124"/>
                <a:gd name="T77" fmla="*/ 88 h 117"/>
                <a:gd name="T78" fmla="*/ 90 w 124"/>
                <a:gd name="T79" fmla="*/ 91 h 117"/>
                <a:gd name="T80" fmla="*/ 96 w 124"/>
                <a:gd name="T81" fmla="*/ 93 h 117"/>
                <a:gd name="T82" fmla="*/ 105 w 124"/>
                <a:gd name="T83" fmla="*/ 96 h 117"/>
                <a:gd name="T84" fmla="*/ 124 w 124"/>
                <a:gd name="T85"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4" h="117">
                  <a:moveTo>
                    <a:pt x="120" y="75"/>
                  </a:moveTo>
                  <a:cubicBezTo>
                    <a:pt x="119" y="74"/>
                    <a:pt x="118" y="73"/>
                    <a:pt x="116" y="72"/>
                  </a:cubicBezTo>
                  <a:cubicBezTo>
                    <a:pt x="115" y="71"/>
                    <a:pt x="114" y="70"/>
                    <a:pt x="113" y="69"/>
                  </a:cubicBezTo>
                  <a:cubicBezTo>
                    <a:pt x="111" y="67"/>
                    <a:pt x="110" y="67"/>
                    <a:pt x="107" y="67"/>
                  </a:cubicBezTo>
                  <a:cubicBezTo>
                    <a:pt x="106" y="67"/>
                    <a:pt x="104" y="67"/>
                    <a:pt x="103" y="67"/>
                  </a:cubicBezTo>
                  <a:cubicBezTo>
                    <a:pt x="101" y="68"/>
                    <a:pt x="101" y="68"/>
                    <a:pt x="101" y="68"/>
                  </a:cubicBezTo>
                  <a:cubicBezTo>
                    <a:pt x="100" y="68"/>
                    <a:pt x="99" y="68"/>
                    <a:pt x="98" y="68"/>
                  </a:cubicBezTo>
                  <a:cubicBezTo>
                    <a:pt x="98" y="68"/>
                    <a:pt x="98" y="67"/>
                    <a:pt x="98" y="66"/>
                  </a:cubicBezTo>
                  <a:cubicBezTo>
                    <a:pt x="97" y="65"/>
                    <a:pt x="97" y="63"/>
                    <a:pt x="96" y="62"/>
                  </a:cubicBezTo>
                  <a:cubicBezTo>
                    <a:pt x="95" y="61"/>
                    <a:pt x="95" y="60"/>
                    <a:pt x="95" y="60"/>
                  </a:cubicBezTo>
                  <a:cubicBezTo>
                    <a:pt x="94" y="52"/>
                    <a:pt x="90" y="47"/>
                    <a:pt x="83" y="46"/>
                  </a:cubicBezTo>
                  <a:cubicBezTo>
                    <a:pt x="83" y="46"/>
                    <a:pt x="82" y="46"/>
                    <a:pt x="82" y="46"/>
                  </a:cubicBezTo>
                  <a:cubicBezTo>
                    <a:pt x="81" y="46"/>
                    <a:pt x="80" y="46"/>
                    <a:pt x="79" y="46"/>
                  </a:cubicBezTo>
                  <a:cubicBezTo>
                    <a:pt x="79" y="46"/>
                    <a:pt x="79" y="46"/>
                    <a:pt x="78" y="45"/>
                  </a:cubicBezTo>
                  <a:cubicBezTo>
                    <a:pt x="77" y="45"/>
                    <a:pt x="77" y="45"/>
                    <a:pt x="76" y="44"/>
                  </a:cubicBezTo>
                  <a:cubicBezTo>
                    <a:pt x="75" y="44"/>
                    <a:pt x="75" y="44"/>
                    <a:pt x="75" y="44"/>
                  </a:cubicBezTo>
                  <a:cubicBezTo>
                    <a:pt x="73" y="44"/>
                    <a:pt x="73" y="44"/>
                    <a:pt x="73" y="43"/>
                  </a:cubicBezTo>
                  <a:cubicBezTo>
                    <a:pt x="72" y="43"/>
                    <a:pt x="72" y="42"/>
                    <a:pt x="72" y="41"/>
                  </a:cubicBezTo>
                  <a:cubicBezTo>
                    <a:pt x="71" y="40"/>
                    <a:pt x="71" y="38"/>
                    <a:pt x="69" y="37"/>
                  </a:cubicBezTo>
                  <a:cubicBezTo>
                    <a:pt x="68" y="36"/>
                    <a:pt x="64" y="32"/>
                    <a:pt x="58" y="31"/>
                  </a:cubicBezTo>
                  <a:cubicBezTo>
                    <a:pt x="56" y="31"/>
                    <a:pt x="55" y="31"/>
                    <a:pt x="53" y="29"/>
                  </a:cubicBezTo>
                  <a:cubicBezTo>
                    <a:pt x="53" y="28"/>
                    <a:pt x="53" y="28"/>
                    <a:pt x="52" y="28"/>
                  </a:cubicBezTo>
                  <a:cubicBezTo>
                    <a:pt x="51" y="25"/>
                    <a:pt x="49" y="22"/>
                    <a:pt x="45" y="22"/>
                  </a:cubicBezTo>
                  <a:cubicBezTo>
                    <a:pt x="44" y="22"/>
                    <a:pt x="44" y="22"/>
                    <a:pt x="44" y="22"/>
                  </a:cubicBezTo>
                  <a:cubicBezTo>
                    <a:pt x="42" y="22"/>
                    <a:pt x="40" y="24"/>
                    <a:pt x="40" y="24"/>
                  </a:cubicBezTo>
                  <a:cubicBezTo>
                    <a:pt x="39" y="25"/>
                    <a:pt x="39" y="25"/>
                    <a:pt x="39" y="25"/>
                  </a:cubicBezTo>
                  <a:cubicBezTo>
                    <a:pt x="39" y="25"/>
                    <a:pt x="38" y="25"/>
                    <a:pt x="38" y="25"/>
                  </a:cubicBezTo>
                  <a:cubicBezTo>
                    <a:pt x="38" y="25"/>
                    <a:pt x="37" y="22"/>
                    <a:pt x="37" y="20"/>
                  </a:cubicBezTo>
                  <a:cubicBezTo>
                    <a:pt x="38" y="20"/>
                    <a:pt x="39" y="21"/>
                    <a:pt x="40" y="21"/>
                  </a:cubicBezTo>
                  <a:cubicBezTo>
                    <a:pt x="40" y="21"/>
                    <a:pt x="40" y="21"/>
                    <a:pt x="40" y="21"/>
                  </a:cubicBezTo>
                  <a:cubicBezTo>
                    <a:pt x="42" y="21"/>
                    <a:pt x="43" y="20"/>
                    <a:pt x="44" y="19"/>
                  </a:cubicBezTo>
                  <a:cubicBezTo>
                    <a:pt x="48" y="15"/>
                    <a:pt x="43" y="10"/>
                    <a:pt x="42" y="8"/>
                  </a:cubicBezTo>
                  <a:cubicBezTo>
                    <a:pt x="41" y="7"/>
                    <a:pt x="41" y="7"/>
                    <a:pt x="41" y="7"/>
                  </a:cubicBezTo>
                  <a:cubicBezTo>
                    <a:pt x="41" y="7"/>
                    <a:pt x="41" y="6"/>
                    <a:pt x="41" y="6"/>
                  </a:cubicBezTo>
                  <a:cubicBezTo>
                    <a:pt x="40" y="4"/>
                    <a:pt x="39" y="0"/>
                    <a:pt x="35" y="0"/>
                  </a:cubicBezTo>
                  <a:cubicBezTo>
                    <a:pt x="31" y="0"/>
                    <a:pt x="29" y="3"/>
                    <a:pt x="29" y="6"/>
                  </a:cubicBezTo>
                  <a:cubicBezTo>
                    <a:pt x="29" y="6"/>
                    <a:pt x="29" y="6"/>
                    <a:pt x="29" y="6"/>
                  </a:cubicBezTo>
                  <a:cubicBezTo>
                    <a:pt x="28" y="6"/>
                    <a:pt x="28" y="6"/>
                    <a:pt x="27" y="6"/>
                  </a:cubicBezTo>
                  <a:cubicBezTo>
                    <a:pt x="26" y="6"/>
                    <a:pt x="24" y="7"/>
                    <a:pt x="23" y="7"/>
                  </a:cubicBezTo>
                  <a:cubicBezTo>
                    <a:pt x="16" y="11"/>
                    <a:pt x="16" y="19"/>
                    <a:pt x="16" y="23"/>
                  </a:cubicBezTo>
                  <a:cubicBezTo>
                    <a:pt x="16" y="25"/>
                    <a:pt x="16" y="28"/>
                    <a:pt x="16" y="30"/>
                  </a:cubicBezTo>
                  <a:cubicBezTo>
                    <a:pt x="16" y="33"/>
                    <a:pt x="16" y="36"/>
                    <a:pt x="15" y="39"/>
                  </a:cubicBezTo>
                  <a:cubicBezTo>
                    <a:pt x="15" y="45"/>
                    <a:pt x="15" y="49"/>
                    <a:pt x="14" y="54"/>
                  </a:cubicBezTo>
                  <a:cubicBezTo>
                    <a:pt x="13" y="60"/>
                    <a:pt x="13" y="66"/>
                    <a:pt x="15" y="71"/>
                  </a:cubicBezTo>
                  <a:cubicBezTo>
                    <a:pt x="16" y="76"/>
                    <a:pt x="16" y="78"/>
                    <a:pt x="13" y="80"/>
                  </a:cubicBezTo>
                  <a:cubicBezTo>
                    <a:pt x="12" y="80"/>
                    <a:pt x="11" y="81"/>
                    <a:pt x="10" y="81"/>
                  </a:cubicBezTo>
                  <a:cubicBezTo>
                    <a:pt x="6" y="84"/>
                    <a:pt x="1" y="87"/>
                    <a:pt x="0" y="94"/>
                  </a:cubicBezTo>
                  <a:cubicBezTo>
                    <a:pt x="0" y="96"/>
                    <a:pt x="1" y="99"/>
                    <a:pt x="2" y="100"/>
                  </a:cubicBezTo>
                  <a:cubicBezTo>
                    <a:pt x="3" y="101"/>
                    <a:pt x="5" y="102"/>
                    <a:pt x="7" y="102"/>
                  </a:cubicBezTo>
                  <a:cubicBezTo>
                    <a:pt x="12" y="102"/>
                    <a:pt x="17" y="100"/>
                    <a:pt x="21" y="98"/>
                  </a:cubicBezTo>
                  <a:cubicBezTo>
                    <a:pt x="23" y="97"/>
                    <a:pt x="25" y="96"/>
                    <a:pt x="26" y="95"/>
                  </a:cubicBezTo>
                  <a:cubicBezTo>
                    <a:pt x="27" y="95"/>
                    <a:pt x="27" y="95"/>
                    <a:pt x="27" y="95"/>
                  </a:cubicBezTo>
                  <a:cubicBezTo>
                    <a:pt x="27" y="95"/>
                    <a:pt x="27" y="95"/>
                    <a:pt x="27" y="96"/>
                  </a:cubicBezTo>
                  <a:cubicBezTo>
                    <a:pt x="29" y="98"/>
                    <a:pt x="29" y="101"/>
                    <a:pt x="29" y="103"/>
                  </a:cubicBezTo>
                  <a:cubicBezTo>
                    <a:pt x="29" y="104"/>
                    <a:pt x="29" y="105"/>
                    <a:pt x="29" y="105"/>
                  </a:cubicBezTo>
                  <a:cubicBezTo>
                    <a:pt x="29" y="108"/>
                    <a:pt x="29" y="110"/>
                    <a:pt x="30" y="113"/>
                  </a:cubicBezTo>
                  <a:cubicBezTo>
                    <a:pt x="32" y="117"/>
                    <a:pt x="35" y="117"/>
                    <a:pt x="36" y="117"/>
                  </a:cubicBezTo>
                  <a:cubicBezTo>
                    <a:pt x="40" y="117"/>
                    <a:pt x="43" y="114"/>
                    <a:pt x="46" y="112"/>
                  </a:cubicBezTo>
                  <a:cubicBezTo>
                    <a:pt x="47" y="111"/>
                    <a:pt x="47" y="111"/>
                    <a:pt x="47" y="111"/>
                  </a:cubicBezTo>
                  <a:cubicBezTo>
                    <a:pt x="49" y="109"/>
                    <a:pt x="51" y="108"/>
                    <a:pt x="52" y="106"/>
                  </a:cubicBezTo>
                  <a:cubicBezTo>
                    <a:pt x="53" y="104"/>
                    <a:pt x="54" y="102"/>
                    <a:pt x="54" y="101"/>
                  </a:cubicBezTo>
                  <a:cubicBezTo>
                    <a:pt x="55" y="100"/>
                    <a:pt x="55" y="99"/>
                    <a:pt x="56" y="98"/>
                  </a:cubicBezTo>
                  <a:cubicBezTo>
                    <a:pt x="56" y="96"/>
                    <a:pt x="58" y="95"/>
                    <a:pt x="60" y="93"/>
                  </a:cubicBezTo>
                  <a:cubicBezTo>
                    <a:pt x="62" y="91"/>
                    <a:pt x="65" y="88"/>
                    <a:pt x="66" y="83"/>
                  </a:cubicBezTo>
                  <a:cubicBezTo>
                    <a:pt x="66" y="82"/>
                    <a:pt x="66" y="82"/>
                    <a:pt x="66" y="81"/>
                  </a:cubicBezTo>
                  <a:cubicBezTo>
                    <a:pt x="66" y="79"/>
                    <a:pt x="66" y="78"/>
                    <a:pt x="67" y="77"/>
                  </a:cubicBezTo>
                  <a:cubicBezTo>
                    <a:pt x="68" y="76"/>
                    <a:pt x="69" y="75"/>
                    <a:pt x="71" y="75"/>
                  </a:cubicBezTo>
                  <a:cubicBezTo>
                    <a:pt x="71" y="75"/>
                    <a:pt x="71" y="76"/>
                    <a:pt x="71" y="76"/>
                  </a:cubicBezTo>
                  <a:cubicBezTo>
                    <a:pt x="71" y="77"/>
                    <a:pt x="72" y="78"/>
                    <a:pt x="72" y="78"/>
                  </a:cubicBezTo>
                  <a:cubicBezTo>
                    <a:pt x="72" y="78"/>
                    <a:pt x="72" y="79"/>
                    <a:pt x="72" y="79"/>
                  </a:cubicBezTo>
                  <a:cubicBezTo>
                    <a:pt x="72" y="82"/>
                    <a:pt x="72" y="82"/>
                    <a:pt x="72" y="82"/>
                  </a:cubicBezTo>
                  <a:cubicBezTo>
                    <a:pt x="76" y="82"/>
                    <a:pt x="76" y="82"/>
                    <a:pt x="76" y="82"/>
                  </a:cubicBezTo>
                  <a:cubicBezTo>
                    <a:pt x="77" y="82"/>
                    <a:pt x="77" y="82"/>
                    <a:pt x="77" y="82"/>
                  </a:cubicBezTo>
                  <a:cubicBezTo>
                    <a:pt x="78" y="81"/>
                    <a:pt x="80" y="81"/>
                    <a:pt x="81" y="81"/>
                  </a:cubicBezTo>
                  <a:cubicBezTo>
                    <a:pt x="82" y="81"/>
                    <a:pt x="82" y="81"/>
                    <a:pt x="82" y="81"/>
                  </a:cubicBezTo>
                  <a:cubicBezTo>
                    <a:pt x="82" y="81"/>
                    <a:pt x="82" y="81"/>
                    <a:pt x="82" y="81"/>
                  </a:cubicBezTo>
                  <a:cubicBezTo>
                    <a:pt x="82" y="81"/>
                    <a:pt x="82" y="82"/>
                    <a:pt x="81" y="83"/>
                  </a:cubicBezTo>
                  <a:cubicBezTo>
                    <a:pt x="81" y="84"/>
                    <a:pt x="80" y="86"/>
                    <a:pt x="80" y="88"/>
                  </a:cubicBezTo>
                  <a:cubicBezTo>
                    <a:pt x="81" y="90"/>
                    <a:pt x="82" y="92"/>
                    <a:pt x="86" y="92"/>
                  </a:cubicBezTo>
                  <a:cubicBezTo>
                    <a:pt x="87" y="92"/>
                    <a:pt x="89" y="92"/>
                    <a:pt x="90" y="91"/>
                  </a:cubicBezTo>
                  <a:cubicBezTo>
                    <a:pt x="90" y="91"/>
                    <a:pt x="91" y="91"/>
                    <a:pt x="91" y="91"/>
                  </a:cubicBezTo>
                  <a:cubicBezTo>
                    <a:pt x="93" y="91"/>
                    <a:pt x="94" y="92"/>
                    <a:pt x="96" y="93"/>
                  </a:cubicBezTo>
                  <a:cubicBezTo>
                    <a:pt x="97" y="93"/>
                    <a:pt x="98" y="94"/>
                    <a:pt x="99" y="94"/>
                  </a:cubicBezTo>
                  <a:cubicBezTo>
                    <a:pt x="101" y="95"/>
                    <a:pt x="103" y="96"/>
                    <a:pt x="105" y="96"/>
                  </a:cubicBezTo>
                  <a:cubicBezTo>
                    <a:pt x="112" y="96"/>
                    <a:pt x="117" y="90"/>
                    <a:pt x="121" y="86"/>
                  </a:cubicBezTo>
                  <a:cubicBezTo>
                    <a:pt x="122" y="84"/>
                    <a:pt x="124" y="82"/>
                    <a:pt x="124" y="80"/>
                  </a:cubicBezTo>
                  <a:cubicBezTo>
                    <a:pt x="123" y="78"/>
                    <a:pt x="122" y="76"/>
                    <a:pt x="120" y="75"/>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1" name="Freeform 77"/>
            <p:cNvSpPr>
              <a:spLocks/>
            </p:cNvSpPr>
            <p:nvPr/>
          </p:nvSpPr>
          <p:spPr bwMode="auto">
            <a:xfrm>
              <a:off x="4284207" y="1787229"/>
              <a:ext cx="98152" cy="75631"/>
            </a:xfrm>
            <a:custGeom>
              <a:avLst/>
              <a:gdLst>
                <a:gd name="T0" fmla="*/ 6 w 27"/>
                <a:gd name="T1" fmla="*/ 14 h 23"/>
                <a:gd name="T2" fmla="*/ 6 w 27"/>
                <a:gd name="T3" fmla="*/ 15 h 23"/>
                <a:gd name="T4" fmla="*/ 10 w 27"/>
                <a:gd name="T5" fmla="*/ 20 h 23"/>
                <a:gd name="T6" fmla="*/ 11 w 27"/>
                <a:gd name="T7" fmla="*/ 21 h 23"/>
                <a:gd name="T8" fmla="*/ 17 w 27"/>
                <a:gd name="T9" fmla="*/ 23 h 23"/>
                <a:gd name="T10" fmla="*/ 18 w 27"/>
                <a:gd name="T11" fmla="*/ 23 h 23"/>
                <a:gd name="T12" fmla="*/ 19 w 27"/>
                <a:gd name="T13" fmla="*/ 23 h 23"/>
                <a:gd name="T14" fmla="*/ 27 w 27"/>
                <a:gd name="T15" fmla="*/ 18 h 23"/>
                <a:gd name="T16" fmla="*/ 27 w 27"/>
                <a:gd name="T17" fmla="*/ 15 h 23"/>
                <a:gd name="T18" fmla="*/ 24 w 27"/>
                <a:gd name="T19" fmla="*/ 15 h 23"/>
                <a:gd name="T20" fmla="*/ 23 w 27"/>
                <a:gd name="T21" fmla="*/ 14 h 23"/>
                <a:gd name="T22" fmla="*/ 21 w 27"/>
                <a:gd name="T23" fmla="*/ 13 h 23"/>
                <a:gd name="T24" fmla="*/ 19 w 27"/>
                <a:gd name="T25" fmla="*/ 13 h 23"/>
                <a:gd name="T26" fmla="*/ 19 w 27"/>
                <a:gd name="T27" fmla="*/ 13 h 23"/>
                <a:gd name="T28" fmla="*/ 18 w 27"/>
                <a:gd name="T29" fmla="*/ 12 h 23"/>
                <a:gd name="T30" fmla="*/ 18 w 27"/>
                <a:gd name="T31" fmla="*/ 10 h 23"/>
                <a:gd name="T32" fmla="*/ 15 w 27"/>
                <a:gd name="T33" fmla="*/ 6 h 23"/>
                <a:gd name="T34" fmla="*/ 14 w 27"/>
                <a:gd name="T35" fmla="*/ 6 h 23"/>
                <a:gd name="T36" fmla="*/ 13 w 27"/>
                <a:gd name="T37" fmla="*/ 4 h 23"/>
                <a:gd name="T38" fmla="*/ 6 w 27"/>
                <a:gd name="T39" fmla="*/ 0 h 23"/>
                <a:gd name="T40" fmla="*/ 4 w 27"/>
                <a:gd name="T41" fmla="*/ 0 h 23"/>
                <a:gd name="T42" fmla="*/ 1 w 27"/>
                <a:gd name="T43" fmla="*/ 3 h 23"/>
                <a:gd name="T44" fmla="*/ 5 w 27"/>
                <a:gd name="T45" fmla="*/ 13 h 23"/>
                <a:gd name="T46" fmla="*/ 6 w 27"/>
                <a:gd name="T47"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23">
                  <a:moveTo>
                    <a:pt x="6" y="14"/>
                  </a:moveTo>
                  <a:cubicBezTo>
                    <a:pt x="6" y="14"/>
                    <a:pt x="6" y="15"/>
                    <a:pt x="6" y="15"/>
                  </a:cubicBezTo>
                  <a:cubicBezTo>
                    <a:pt x="6" y="17"/>
                    <a:pt x="7" y="19"/>
                    <a:pt x="10" y="20"/>
                  </a:cubicBezTo>
                  <a:cubicBezTo>
                    <a:pt x="11" y="21"/>
                    <a:pt x="11" y="21"/>
                    <a:pt x="11" y="21"/>
                  </a:cubicBezTo>
                  <a:cubicBezTo>
                    <a:pt x="12" y="22"/>
                    <a:pt x="14" y="23"/>
                    <a:pt x="17" y="23"/>
                  </a:cubicBezTo>
                  <a:cubicBezTo>
                    <a:pt x="17" y="23"/>
                    <a:pt x="18" y="23"/>
                    <a:pt x="18" y="23"/>
                  </a:cubicBezTo>
                  <a:cubicBezTo>
                    <a:pt x="18" y="23"/>
                    <a:pt x="19" y="23"/>
                    <a:pt x="19" y="23"/>
                  </a:cubicBezTo>
                  <a:cubicBezTo>
                    <a:pt x="21" y="23"/>
                    <a:pt x="27" y="22"/>
                    <a:pt x="27" y="18"/>
                  </a:cubicBezTo>
                  <a:cubicBezTo>
                    <a:pt x="27" y="15"/>
                    <a:pt x="27" y="15"/>
                    <a:pt x="27" y="15"/>
                  </a:cubicBezTo>
                  <a:cubicBezTo>
                    <a:pt x="24" y="15"/>
                    <a:pt x="24" y="15"/>
                    <a:pt x="24" y="15"/>
                  </a:cubicBezTo>
                  <a:cubicBezTo>
                    <a:pt x="24" y="15"/>
                    <a:pt x="23" y="14"/>
                    <a:pt x="23" y="14"/>
                  </a:cubicBezTo>
                  <a:cubicBezTo>
                    <a:pt x="22" y="14"/>
                    <a:pt x="22" y="13"/>
                    <a:pt x="21" y="13"/>
                  </a:cubicBezTo>
                  <a:cubicBezTo>
                    <a:pt x="20" y="13"/>
                    <a:pt x="19" y="13"/>
                    <a:pt x="19" y="13"/>
                  </a:cubicBezTo>
                  <a:cubicBezTo>
                    <a:pt x="19" y="13"/>
                    <a:pt x="19" y="13"/>
                    <a:pt x="19" y="13"/>
                  </a:cubicBezTo>
                  <a:cubicBezTo>
                    <a:pt x="19" y="12"/>
                    <a:pt x="18" y="12"/>
                    <a:pt x="18" y="12"/>
                  </a:cubicBezTo>
                  <a:cubicBezTo>
                    <a:pt x="18" y="11"/>
                    <a:pt x="18" y="10"/>
                    <a:pt x="18" y="10"/>
                  </a:cubicBezTo>
                  <a:cubicBezTo>
                    <a:pt x="17" y="8"/>
                    <a:pt x="16" y="7"/>
                    <a:pt x="15" y="6"/>
                  </a:cubicBezTo>
                  <a:cubicBezTo>
                    <a:pt x="14" y="6"/>
                    <a:pt x="14" y="6"/>
                    <a:pt x="14" y="6"/>
                  </a:cubicBezTo>
                  <a:cubicBezTo>
                    <a:pt x="14" y="6"/>
                    <a:pt x="13" y="5"/>
                    <a:pt x="13" y="4"/>
                  </a:cubicBezTo>
                  <a:cubicBezTo>
                    <a:pt x="11" y="2"/>
                    <a:pt x="9" y="0"/>
                    <a:pt x="6" y="0"/>
                  </a:cubicBezTo>
                  <a:cubicBezTo>
                    <a:pt x="5" y="0"/>
                    <a:pt x="5" y="0"/>
                    <a:pt x="4" y="0"/>
                  </a:cubicBezTo>
                  <a:cubicBezTo>
                    <a:pt x="3" y="1"/>
                    <a:pt x="1" y="2"/>
                    <a:pt x="1" y="3"/>
                  </a:cubicBezTo>
                  <a:cubicBezTo>
                    <a:pt x="0" y="7"/>
                    <a:pt x="3" y="10"/>
                    <a:pt x="5" y="13"/>
                  </a:cubicBezTo>
                  <a:cubicBezTo>
                    <a:pt x="5" y="13"/>
                    <a:pt x="5" y="13"/>
                    <a:pt x="6" y="14"/>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2" name="Freeform 78"/>
            <p:cNvSpPr>
              <a:spLocks/>
            </p:cNvSpPr>
            <p:nvPr/>
          </p:nvSpPr>
          <p:spPr bwMode="auto">
            <a:xfrm>
              <a:off x="4592294" y="1319803"/>
              <a:ext cx="57255" cy="59513"/>
            </a:xfrm>
            <a:custGeom>
              <a:avLst/>
              <a:gdLst>
                <a:gd name="T0" fmla="*/ 16 w 16"/>
                <a:gd name="T1" fmla="*/ 6 h 18"/>
                <a:gd name="T2" fmla="*/ 11 w 16"/>
                <a:gd name="T3" fmla="*/ 1 h 18"/>
                <a:gd name="T4" fmla="*/ 7 w 16"/>
                <a:gd name="T5" fmla="*/ 0 h 18"/>
                <a:gd name="T6" fmla="*/ 1 w 16"/>
                <a:gd name="T7" fmla="*/ 5 h 18"/>
                <a:gd name="T8" fmla="*/ 2 w 16"/>
                <a:gd name="T9" fmla="*/ 13 h 18"/>
                <a:gd name="T10" fmla="*/ 3 w 16"/>
                <a:gd name="T11" fmla="*/ 14 h 18"/>
                <a:gd name="T12" fmla="*/ 8 w 16"/>
                <a:gd name="T13" fmla="*/ 18 h 18"/>
                <a:gd name="T14" fmla="*/ 10 w 16"/>
                <a:gd name="T15" fmla="*/ 18 h 18"/>
                <a:gd name="T16" fmla="*/ 14 w 16"/>
                <a:gd name="T17" fmla="*/ 12 h 18"/>
                <a:gd name="T18" fmla="*/ 15 w 16"/>
                <a:gd name="T19" fmla="*/ 11 h 18"/>
                <a:gd name="T20" fmla="*/ 16 w 16"/>
                <a:gd name="T21" fmla="*/ 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18">
                  <a:moveTo>
                    <a:pt x="16" y="6"/>
                  </a:moveTo>
                  <a:cubicBezTo>
                    <a:pt x="15" y="4"/>
                    <a:pt x="13" y="2"/>
                    <a:pt x="11" y="1"/>
                  </a:cubicBezTo>
                  <a:cubicBezTo>
                    <a:pt x="10" y="1"/>
                    <a:pt x="9" y="0"/>
                    <a:pt x="7" y="0"/>
                  </a:cubicBezTo>
                  <a:cubicBezTo>
                    <a:pt x="6" y="0"/>
                    <a:pt x="3" y="1"/>
                    <a:pt x="1" y="5"/>
                  </a:cubicBezTo>
                  <a:cubicBezTo>
                    <a:pt x="0" y="8"/>
                    <a:pt x="0" y="10"/>
                    <a:pt x="2" y="13"/>
                  </a:cubicBezTo>
                  <a:cubicBezTo>
                    <a:pt x="3" y="13"/>
                    <a:pt x="3" y="14"/>
                    <a:pt x="3" y="14"/>
                  </a:cubicBezTo>
                  <a:cubicBezTo>
                    <a:pt x="3" y="15"/>
                    <a:pt x="5" y="18"/>
                    <a:pt x="8" y="18"/>
                  </a:cubicBezTo>
                  <a:cubicBezTo>
                    <a:pt x="8" y="18"/>
                    <a:pt x="9" y="18"/>
                    <a:pt x="10" y="18"/>
                  </a:cubicBezTo>
                  <a:cubicBezTo>
                    <a:pt x="12" y="17"/>
                    <a:pt x="13" y="14"/>
                    <a:pt x="14" y="12"/>
                  </a:cubicBezTo>
                  <a:cubicBezTo>
                    <a:pt x="14" y="12"/>
                    <a:pt x="14" y="11"/>
                    <a:pt x="15" y="11"/>
                  </a:cubicBezTo>
                  <a:cubicBezTo>
                    <a:pt x="16" y="9"/>
                    <a:pt x="16" y="8"/>
                    <a:pt x="16" y="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3" name="Freeform 79"/>
            <p:cNvSpPr>
              <a:spLocks/>
            </p:cNvSpPr>
            <p:nvPr/>
          </p:nvSpPr>
          <p:spPr bwMode="auto">
            <a:xfrm>
              <a:off x="4500958" y="1296246"/>
              <a:ext cx="80430" cy="135144"/>
            </a:xfrm>
            <a:custGeom>
              <a:avLst/>
              <a:gdLst>
                <a:gd name="T0" fmla="*/ 18 w 22"/>
                <a:gd name="T1" fmla="*/ 25 h 41"/>
                <a:gd name="T2" fmla="*/ 19 w 22"/>
                <a:gd name="T3" fmla="*/ 24 h 41"/>
                <a:gd name="T4" fmla="*/ 19 w 22"/>
                <a:gd name="T5" fmla="*/ 18 h 41"/>
                <a:gd name="T6" fmla="*/ 14 w 22"/>
                <a:gd name="T7" fmla="*/ 15 h 41"/>
                <a:gd name="T8" fmla="*/ 15 w 22"/>
                <a:gd name="T9" fmla="*/ 14 h 41"/>
                <a:gd name="T10" fmla="*/ 16 w 22"/>
                <a:gd name="T11" fmla="*/ 13 h 41"/>
                <a:gd name="T12" fmla="*/ 20 w 22"/>
                <a:gd name="T13" fmla="*/ 9 h 41"/>
                <a:gd name="T14" fmla="*/ 21 w 22"/>
                <a:gd name="T15" fmla="*/ 4 h 41"/>
                <a:gd name="T16" fmla="*/ 16 w 22"/>
                <a:gd name="T17" fmla="*/ 0 h 41"/>
                <a:gd name="T18" fmla="*/ 15 w 22"/>
                <a:gd name="T19" fmla="*/ 0 h 41"/>
                <a:gd name="T20" fmla="*/ 8 w 22"/>
                <a:gd name="T21" fmla="*/ 5 h 41"/>
                <a:gd name="T22" fmla="*/ 8 w 22"/>
                <a:gd name="T23" fmla="*/ 5 h 41"/>
                <a:gd name="T24" fmla="*/ 6 w 22"/>
                <a:gd name="T25" fmla="*/ 13 h 41"/>
                <a:gd name="T26" fmla="*/ 9 w 22"/>
                <a:gd name="T27" fmla="*/ 16 h 41"/>
                <a:gd name="T28" fmla="*/ 7 w 22"/>
                <a:gd name="T29" fmla="*/ 20 h 41"/>
                <a:gd name="T30" fmla="*/ 7 w 22"/>
                <a:gd name="T31" fmla="*/ 22 h 41"/>
                <a:gd name="T32" fmla="*/ 7 w 22"/>
                <a:gd name="T33" fmla="*/ 22 h 41"/>
                <a:gd name="T34" fmla="*/ 5 w 22"/>
                <a:gd name="T35" fmla="*/ 27 h 41"/>
                <a:gd name="T36" fmla="*/ 5 w 22"/>
                <a:gd name="T37" fmla="*/ 27 h 41"/>
                <a:gd name="T38" fmla="*/ 0 w 22"/>
                <a:gd name="T39" fmla="*/ 37 h 41"/>
                <a:gd name="T40" fmla="*/ 3 w 22"/>
                <a:gd name="T41" fmla="*/ 41 h 41"/>
                <a:gd name="T42" fmla="*/ 6 w 22"/>
                <a:gd name="T43" fmla="*/ 41 h 41"/>
                <a:gd name="T44" fmla="*/ 6 w 22"/>
                <a:gd name="T45" fmla="*/ 41 h 41"/>
                <a:gd name="T46" fmla="*/ 18 w 22"/>
                <a:gd name="T47" fmla="*/ 2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41">
                  <a:moveTo>
                    <a:pt x="18" y="25"/>
                  </a:moveTo>
                  <a:cubicBezTo>
                    <a:pt x="19" y="24"/>
                    <a:pt x="19" y="24"/>
                    <a:pt x="19" y="24"/>
                  </a:cubicBezTo>
                  <a:cubicBezTo>
                    <a:pt x="20" y="21"/>
                    <a:pt x="20" y="19"/>
                    <a:pt x="19" y="18"/>
                  </a:cubicBezTo>
                  <a:cubicBezTo>
                    <a:pt x="18" y="16"/>
                    <a:pt x="16" y="15"/>
                    <a:pt x="14" y="15"/>
                  </a:cubicBezTo>
                  <a:cubicBezTo>
                    <a:pt x="14" y="14"/>
                    <a:pt x="15" y="14"/>
                    <a:pt x="15" y="14"/>
                  </a:cubicBezTo>
                  <a:cubicBezTo>
                    <a:pt x="15" y="14"/>
                    <a:pt x="16" y="13"/>
                    <a:pt x="16" y="13"/>
                  </a:cubicBezTo>
                  <a:cubicBezTo>
                    <a:pt x="18" y="12"/>
                    <a:pt x="19" y="11"/>
                    <a:pt x="20" y="9"/>
                  </a:cubicBezTo>
                  <a:cubicBezTo>
                    <a:pt x="21" y="8"/>
                    <a:pt x="22" y="5"/>
                    <a:pt x="21" y="4"/>
                  </a:cubicBezTo>
                  <a:cubicBezTo>
                    <a:pt x="20" y="2"/>
                    <a:pt x="18" y="0"/>
                    <a:pt x="16" y="0"/>
                  </a:cubicBezTo>
                  <a:cubicBezTo>
                    <a:pt x="16" y="0"/>
                    <a:pt x="16" y="0"/>
                    <a:pt x="15" y="0"/>
                  </a:cubicBezTo>
                  <a:cubicBezTo>
                    <a:pt x="12" y="0"/>
                    <a:pt x="9" y="3"/>
                    <a:pt x="8" y="5"/>
                  </a:cubicBezTo>
                  <a:cubicBezTo>
                    <a:pt x="8" y="5"/>
                    <a:pt x="8" y="5"/>
                    <a:pt x="8" y="5"/>
                  </a:cubicBezTo>
                  <a:cubicBezTo>
                    <a:pt x="6" y="7"/>
                    <a:pt x="4" y="10"/>
                    <a:pt x="6" y="13"/>
                  </a:cubicBezTo>
                  <a:cubicBezTo>
                    <a:pt x="6" y="15"/>
                    <a:pt x="8" y="16"/>
                    <a:pt x="9" y="16"/>
                  </a:cubicBezTo>
                  <a:cubicBezTo>
                    <a:pt x="8" y="17"/>
                    <a:pt x="7" y="18"/>
                    <a:pt x="7" y="20"/>
                  </a:cubicBezTo>
                  <a:cubicBezTo>
                    <a:pt x="7" y="21"/>
                    <a:pt x="7" y="21"/>
                    <a:pt x="7" y="22"/>
                  </a:cubicBezTo>
                  <a:cubicBezTo>
                    <a:pt x="7" y="22"/>
                    <a:pt x="7" y="22"/>
                    <a:pt x="7" y="22"/>
                  </a:cubicBezTo>
                  <a:cubicBezTo>
                    <a:pt x="7" y="24"/>
                    <a:pt x="7" y="25"/>
                    <a:pt x="5" y="27"/>
                  </a:cubicBezTo>
                  <a:cubicBezTo>
                    <a:pt x="5" y="27"/>
                    <a:pt x="5" y="27"/>
                    <a:pt x="5" y="27"/>
                  </a:cubicBezTo>
                  <a:cubicBezTo>
                    <a:pt x="2" y="30"/>
                    <a:pt x="0" y="33"/>
                    <a:pt x="0" y="37"/>
                  </a:cubicBezTo>
                  <a:cubicBezTo>
                    <a:pt x="1" y="38"/>
                    <a:pt x="2" y="40"/>
                    <a:pt x="3" y="41"/>
                  </a:cubicBezTo>
                  <a:cubicBezTo>
                    <a:pt x="4" y="41"/>
                    <a:pt x="5" y="41"/>
                    <a:pt x="6" y="41"/>
                  </a:cubicBezTo>
                  <a:cubicBezTo>
                    <a:pt x="6" y="41"/>
                    <a:pt x="6" y="41"/>
                    <a:pt x="6" y="41"/>
                  </a:cubicBezTo>
                  <a:cubicBezTo>
                    <a:pt x="9" y="41"/>
                    <a:pt x="13" y="37"/>
                    <a:pt x="18" y="25"/>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4" name="Freeform 80"/>
            <p:cNvSpPr>
              <a:spLocks/>
            </p:cNvSpPr>
            <p:nvPr/>
          </p:nvSpPr>
          <p:spPr bwMode="auto">
            <a:xfrm>
              <a:off x="4526860" y="1431390"/>
              <a:ext cx="54529" cy="81831"/>
            </a:xfrm>
            <a:custGeom>
              <a:avLst/>
              <a:gdLst>
                <a:gd name="T0" fmla="*/ 8 w 15"/>
                <a:gd name="T1" fmla="*/ 0 h 25"/>
                <a:gd name="T2" fmla="*/ 5 w 15"/>
                <a:gd name="T3" fmla="*/ 1 h 25"/>
                <a:gd name="T4" fmla="*/ 4 w 15"/>
                <a:gd name="T5" fmla="*/ 7 h 25"/>
                <a:gd name="T6" fmla="*/ 4 w 15"/>
                <a:gd name="T7" fmla="*/ 7 h 25"/>
                <a:gd name="T8" fmla="*/ 4 w 15"/>
                <a:gd name="T9" fmla="*/ 7 h 25"/>
                <a:gd name="T10" fmla="*/ 3 w 15"/>
                <a:gd name="T11" fmla="*/ 12 h 25"/>
                <a:gd name="T12" fmla="*/ 3 w 15"/>
                <a:gd name="T13" fmla="*/ 14 h 25"/>
                <a:gd name="T14" fmla="*/ 1 w 15"/>
                <a:gd name="T15" fmla="*/ 15 h 25"/>
                <a:gd name="T16" fmla="*/ 0 w 15"/>
                <a:gd name="T17" fmla="*/ 19 h 25"/>
                <a:gd name="T18" fmla="*/ 6 w 15"/>
                <a:gd name="T19" fmla="*/ 25 h 25"/>
                <a:gd name="T20" fmla="*/ 11 w 15"/>
                <a:gd name="T21" fmla="*/ 20 h 25"/>
                <a:gd name="T22" fmla="*/ 9 w 15"/>
                <a:gd name="T23" fmla="*/ 15 h 25"/>
                <a:gd name="T24" fmla="*/ 9 w 15"/>
                <a:gd name="T25" fmla="*/ 15 h 25"/>
                <a:gd name="T26" fmla="*/ 11 w 15"/>
                <a:gd name="T27" fmla="*/ 12 h 25"/>
                <a:gd name="T28" fmla="*/ 12 w 15"/>
                <a:gd name="T29" fmla="*/ 11 h 25"/>
                <a:gd name="T30" fmla="*/ 12 w 15"/>
                <a:gd name="T31" fmla="*/ 11 h 25"/>
                <a:gd name="T32" fmla="*/ 15 w 15"/>
                <a:gd name="T33" fmla="*/ 6 h 25"/>
                <a:gd name="T34" fmla="*/ 8 w 15"/>
                <a:gd name="T3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 h="25">
                  <a:moveTo>
                    <a:pt x="8" y="0"/>
                  </a:moveTo>
                  <a:cubicBezTo>
                    <a:pt x="7" y="0"/>
                    <a:pt x="6" y="0"/>
                    <a:pt x="5" y="1"/>
                  </a:cubicBezTo>
                  <a:cubicBezTo>
                    <a:pt x="2" y="3"/>
                    <a:pt x="4" y="6"/>
                    <a:pt x="4" y="7"/>
                  </a:cubicBezTo>
                  <a:cubicBezTo>
                    <a:pt x="4" y="7"/>
                    <a:pt x="4" y="7"/>
                    <a:pt x="4" y="7"/>
                  </a:cubicBezTo>
                  <a:cubicBezTo>
                    <a:pt x="4" y="7"/>
                    <a:pt x="4" y="7"/>
                    <a:pt x="4" y="7"/>
                  </a:cubicBezTo>
                  <a:cubicBezTo>
                    <a:pt x="3" y="8"/>
                    <a:pt x="2" y="10"/>
                    <a:pt x="3" y="12"/>
                  </a:cubicBezTo>
                  <a:cubicBezTo>
                    <a:pt x="3" y="14"/>
                    <a:pt x="3" y="14"/>
                    <a:pt x="3" y="14"/>
                  </a:cubicBezTo>
                  <a:cubicBezTo>
                    <a:pt x="2" y="14"/>
                    <a:pt x="2" y="14"/>
                    <a:pt x="1" y="15"/>
                  </a:cubicBezTo>
                  <a:cubicBezTo>
                    <a:pt x="1" y="16"/>
                    <a:pt x="0" y="17"/>
                    <a:pt x="0" y="19"/>
                  </a:cubicBezTo>
                  <a:cubicBezTo>
                    <a:pt x="1" y="22"/>
                    <a:pt x="3" y="25"/>
                    <a:pt x="6" y="25"/>
                  </a:cubicBezTo>
                  <a:cubicBezTo>
                    <a:pt x="8" y="25"/>
                    <a:pt x="11" y="23"/>
                    <a:pt x="11" y="20"/>
                  </a:cubicBezTo>
                  <a:cubicBezTo>
                    <a:pt x="11" y="18"/>
                    <a:pt x="11" y="16"/>
                    <a:pt x="9" y="15"/>
                  </a:cubicBezTo>
                  <a:cubicBezTo>
                    <a:pt x="9" y="15"/>
                    <a:pt x="9" y="15"/>
                    <a:pt x="9" y="15"/>
                  </a:cubicBezTo>
                  <a:cubicBezTo>
                    <a:pt x="10" y="14"/>
                    <a:pt x="11" y="13"/>
                    <a:pt x="11" y="12"/>
                  </a:cubicBezTo>
                  <a:cubicBezTo>
                    <a:pt x="12" y="12"/>
                    <a:pt x="12" y="11"/>
                    <a:pt x="12" y="11"/>
                  </a:cubicBezTo>
                  <a:cubicBezTo>
                    <a:pt x="12" y="11"/>
                    <a:pt x="12" y="11"/>
                    <a:pt x="12" y="11"/>
                  </a:cubicBezTo>
                  <a:cubicBezTo>
                    <a:pt x="13" y="10"/>
                    <a:pt x="15" y="9"/>
                    <a:pt x="15" y="6"/>
                  </a:cubicBezTo>
                  <a:cubicBezTo>
                    <a:pt x="15" y="3"/>
                    <a:pt x="11" y="0"/>
                    <a:pt x="8" y="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5" name="Freeform 81"/>
            <p:cNvSpPr>
              <a:spLocks/>
            </p:cNvSpPr>
            <p:nvPr/>
          </p:nvSpPr>
          <p:spPr bwMode="auto">
            <a:xfrm>
              <a:off x="4428708" y="1296246"/>
              <a:ext cx="72250" cy="55794"/>
            </a:xfrm>
            <a:custGeom>
              <a:avLst/>
              <a:gdLst>
                <a:gd name="T0" fmla="*/ 14 w 20"/>
                <a:gd name="T1" fmla="*/ 2 h 17"/>
                <a:gd name="T2" fmla="*/ 12 w 20"/>
                <a:gd name="T3" fmla="*/ 1 h 17"/>
                <a:gd name="T4" fmla="*/ 8 w 20"/>
                <a:gd name="T5" fmla="*/ 0 h 17"/>
                <a:gd name="T6" fmla="*/ 4 w 20"/>
                <a:gd name="T7" fmla="*/ 1 h 17"/>
                <a:gd name="T8" fmla="*/ 1 w 20"/>
                <a:gd name="T9" fmla="*/ 6 h 17"/>
                <a:gd name="T10" fmla="*/ 4 w 20"/>
                <a:gd name="T11" fmla="*/ 12 h 17"/>
                <a:gd name="T12" fmla="*/ 5 w 20"/>
                <a:gd name="T13" fmla="*/ 13 h 17"/>
                <a:gd name="T14" fmla="*/ 5 w 20"/>
                <a:gd name="T15" fmla="*/ 14 h 17"/>
                <a:gd name="T16" fmla="*/ 10 w 20"/>
                <a:gd name="T17" fmla="*/ 17 h 17"/>
                <a:gd name="T18" fmla="*/ 12 w 20"/>
                <a:gd name="T19" fmla="*/ 17 h 17"/>
                <a:gd name="T20" fmla="*/ 14 w 20"/>
                <a:gd name="T21" fmla="*/ 17 h 17"/>
                <a:gd name="T22" fmla="*/ 14 w 20"/>
                <a:gd name="T23" fmla="*/ 15 h 17"/>
                <a:gd name="T24" fmla="*/ 14 w 20"/>
                <a:gd name="T25" fmla="*/ 14 h 17"/>
                <a:gd name="T26" fmla="*/ 14 w 20"/>
                <a:gd name="T27" fmla="*/ 14 h 17"/>
                <a:gd name="T28" fmla="*/ 18 w 20"/>
                <a:gd name="T29" fmla="*/ 12 h 17"/>
                <a:gd name="T30" fmla="*/ 20 w 20"/>
                <a:gd name="T31" fmla="*/ 7 h 17"/>
                <a:gd name="T32" fmla="*/ 14 w 20"/>
                <a:gd name="T33"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17">
                  <a:moveTo>
                    <a:pt x="14" y="2"/>
                  </a:moveTo>
                  <a:cubicBezTo>
                    <a:pt x="14" y="2"/>
                    <a:pt x="13" y="2"/>
                    <a:pt x="12" y="1"/>
                  </a:cubicBezTo>
                  <a:cubicBezTo>
                    <a:pt x="11" y="1"/>
                    <a:pt x="10" y="0"/>
                    <a:pt x="8" y="0"/>
                  </a:cubicBezTo>
                  <a:cubicBezTo>
                    <a:pt x="7" y="0"/>
                    <a:pt x="5" y="1"/>
                    <a:pt x="4" y="1"/>
                  </a:cubicBezTo>
                  <a:cubicBezTo>
                    <a:pt x="3" y="2"/>
                    <a:pt x="1" y="3"/>
                    <a:pt x="1" y="6"/>
                  </a:cubicBezTo>
                  <a:cubicBezTo>
                    <a:pt x="0" y="9"/>
                    <a:pt x="2" y="10"/>
                    <a:pt x="4" y="12"/>
                  </a:cubicBezTo>
                  <a:cubicBezTo>
                    <a:pt x="4" y="12"/>
                    <a:pt x="4" y="13"/>
                    <a:pt x="5" y="13"/>
                  </a:cubicBezTo>
                  <a:cubicBezTo>
                    <a:pt x="5" y="13"/>
                    <a:pt x="5" y="13"/>
                    <a:pt x="5" y="14"/>
                  </a:cubicBezTo>
                  <a:cubicBezTo>
                    <a:pt x="6" y="15"/>
                    <a:pt x="7" y="17"/>
                    <a:pt x="10" y="17"/>
                  </a:cubicBezTo>
                  <a:cubicBezTo>
                    <a:pt x="10" y="17"/>
                    <a:pt x="11" y="17"/>
                    <a:pt x="12" y="17"/>
                  </a:cubicBezTo>
                  <a:cubicBezTo>
                    <a:pt x="14" y="17"/>
                    <a:pt x="14" y="17"/>
                    <a:pt x="14" y="17"/>
                  </a:cubicBezTo>
                  <a:cubicBezTo>
                    <a:pt x="14" y="15"/>
                    <a:pt x="14" y="15"/>
                    <a:pt x="14" y="15"/>
                  </a:cubicBezTo>
                  <a:cubicBezTo>
                    <a:pt x="14" y="14"/>
                    <a:pt x="14" y="14"/>
                    <a:pt x="14" y="14"/>
                  </a:cubicBezTo>
                  <a:cubicBezTo>
                    <a:pt x="14" y="14"/>
                    <a:pt x="14" y="14"/>
                    <a:pt x="14" y="14"/>
                  </a:cubicBezTo>
                  <a:cubicBezTo>
                    <a:pt x="15" y="13"/>
                    <a:pt x="16" y="13"/>
                    <a:pt x="18" y="12"/>
                  </a:cubicBezTo>
                  <a:cubicBezTo>
                    <a:pt x="20" y="10"/>
                    <a:pt x="20" y="8"/>
                    <a:pt x="20" y="7"/>
                  </a:cubicBezTo>
                  <a:cubicBezTo>
                    <a:pt x="19" y="4"/>
                    <a:pt x="17" y="3"/>
                    <a:pt x="14" y="2"/>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6" name="Freeform 83"/>
            <p:cNvSpPr>
              <a:spLocks noEditPoints="1"/>
            </p:cNvSpPr>
            <p:nvPr/>
          </p:nvSpPr>
          <p:spPr bwMode="auto">
            <a:xfrm>
              <a:off x="3005511" y="324198"/>
              <a:ext cx="279459" cy="300045"/>
            </a:xfrm>
            <a:custGeom>
              <a:avLst/>
              <a:gdLst>
                <a:gd name="T0" fmla="*/ 68 w 77"/>
                <a:gd name="T1" fmla="*/ 49 h 91"/>
                <a:gd name="T2" fmla="*/ 67 w 77"/>
                <a:gd name="T3" fmla="*/ 43 h 91"/>
                <a:gd name="T4" fmla="*/ 67 w 77"/>
                <a:gd name="T5" fmla="*/ 34 h 91"/>
                <a:gd name="T6" fmla="*/ 65 w 77"/>
                <a:gd name="T7" fmla="*/ 21 h 91"/>
                <a:gd name="T8" fmla="*/ 55 w 77"/>
                <a:gd name="T9" fmla="*/ 15 h 91"/>
                <a:gd name="T10" fmla="*/ 55 w 77"/>
                <a:gd name="T11" fmla="*/ 12 h 91"/>
                <a:gd name="T12" fmla="*/ 41 w 77"/>
                <a:gd name="T13" fmla="*/ 0 h 91"/>
                <a:gd name="T14" fmla="*/ 33 w 77"/>
                <a:gd name="T15" fmla="*/ 8 h 91"/>
                <a:gd name="T16" fmla="*/ 28 w 77"/>
                <a:gd name="T17" fmla="*/ 7 h 91"/>
                <a:gd name="T18" fmla="*/ 22 w 77"/>
                <a:gd name="T19" fmla="*/ 19 h 91"/>
                <a:gd name="T20" fmla="*/ 18 w 77"/>
                <a:gd name="T21" fmla="*/ 19 h 91"/>
                <a:gd name="T22" fmla="*/ 9 w 77"/>
                <a:gd name="T23" fmla="*/ 30 h 91"/>
                <a:gd name="T24" fmla="*/ 2 w 77"/>
                <a:gd name="T25" fmla="*/ 32 h 91"/>
                <a:gd name="T26" fmla="*/ 4 w 77"/>
                <a:gd name="T27" fmla="*/ 44 h 91"/>
                <a:gd name="T28" fmla="*/ 10 w 77"/>
                <a:gd name="T29" fmla="*/ 46 h 91"/>
                <a:gd name="T30" fmla="*/ 11 w 77"/>
                <a:gd name="T31" fmla="*/ 54 h 91"/>
                <a:gd name="T32" fmla="*/ 19 w 77"/>
                <a:gd name="T33" fmla="*/ 56 h 91"/>
                <a:gd name="T34" fmla="*/ 21 w 77"/>
                <a:gd name="T35" fmla="*/ 57 h 91"/>
                <a:gd name="T36" fmla="*/ 27 w 77"/>
                <a:gd name="T37" fmla="*/ 61 h 91"/>
                <a:gd name="T38" fmla="*/ 32 w 77"/>
                <a:gd name="T39" fmla="*/ 61 h 91"/>
                <a:gd name="T40" fmla="*/ 40 w 77"/>
                <a:gd name="T41" fmla="*/ 63 h 91"/>
                <a:gd name="T42" fmla="*/ 38 w 77"/>
                <a:gd name="T43" fmla="*/ 66 h 91"/>
                <a:gd name="T44" fmla="*/ 35 w 77"/>
                <a:gd name="T45" fmla="*/ 67 h 91"/>
                <a:gd name="T46" fmla="*/ 30 w 77"/>
                <a:gd name="T47" fmla="*/ 66 h 91"/>
                <a:gd name="T48" fmla="*/ 22 w 77"/>
                <a:gd name="T49" fmla="*/ 68 h 91"/>
                <a:gd name="T50" fmla="*/ 24 w 77"/>
                <a:gd name="T51" fmla="*/ 78 h 91"/>
                <a:gd name="T52" fmla="*/ 43 w 77"/>
                <a:gd name="T53" fmla="*/ 91 h 91"/>
                <a:gd name="T54" fmla="*/ 66 w 77"/>
                <a:gd name="T55" fmla="*/ 85 h 91"/>
                <a:gd name="T56" fmla="*/ 77 w 77"/>
                <a:gd name="T57" fmla="*/ 53 h 91"/>
                <a:gd name="T58" fmla="*/ 50 w 77"/>
                <a:gd name="T59" fmla="*/ 65 h 91"/>
                <a:gd name="T60" fmla="*/ 47 w 77"/>
                <a:gd name="T61" fmla="*/ 61 h 91"/>
                <a:gd name="T62" fmla="*/ 49 w 77"/>
                <a:gd name="T63" fmla="*/ 61 h 91"/>
                <a:gd name="T64" fmla="*/ 56 w 77"/>
                <a:gd name="T65" fmla="*/ 65 h 91"/>
                <a:gd name="T66" fmla="*/ 52 w 77"/>
                <a:gd name="T67" fmla="*/ 67 h 91"/>
                <a:gd name="T68" fmla="*/ 39 w 77"/>
                <a:gd name="T69" fmla="*/ 48 h 91"/>
                <a:gd name="T70" fmla="*/ 37 w 77"/>
                <a:gd name="T71" fmla="*/ 5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 h="91">
                  <a:moveTo>
                    <a:pt x="73" y="51"/>
                  </a:moveTo>
                  <a:cubicBezTo>
                    <a:pt x="71" y="51"/>
                    <a:pt x="70" y="50"/>
                    <a:pt x="68" y="49"/>
                  </a:cubicBezTo>
                  <a:cubicBezTo>
                    <a:pt x="68" y="49"/>
                    <a:pt x="68" y="48"/>
                    <a:pt x="68" y="46"/>
                  </a:cubicBezTo>
                  <a:cubicBezTo>
                    <a:pt x="68" y="45"/>
                    <a:pt x="68" y="44"/>
                    <a:pt x="67" y="43"/>
                  </a:cubicBezTo>
                  <a:cubicBezTo>
                    <a:pt x="67" y="41"/>
                    <a:pt x="67" y="40"/>
                    <a:pt x="67" y="38"/>
                  </a:cubicBezTo>
                  <a:cubicBezTo>
                    <a:pt x="67" y="37"/>
                    <a:pt x="67" y="35"/>
                    <a:pt x="67" y="34"/>
                  </a:cubicBezTo>
                  <a:cubicBezTo>
                    <a:pt x="67" y="33"/>
                    <a:pt x="67" y="32"/>
                    <a:pt x="67" y="31"/>
                  </a:cubicBezTo>
                  <a:cubicBezTo>
                    <a:pt x="66" y="28"/>
                    <a:pt x="66" y="24"/>
                    <a:pt x="65" y="21"/>
                  </a:cubicBezTo>
                  <a:cubicBezTo>
                    <a:pt x="63" y="17"/>
                    <a:pt x="59" y="16"/>
                    <a:pt x="56" y="15"/>
                  </a:cubicBezTo>
                  <a:cubicBezTo>
                    <a:pt x="56" y="15"/>
                    <a:pt x="55" y="15"/>
                    <a:pt x="55" y="15"/>
                  </a:cubicBezTo>
                  <a:cubicBezTo>
                    <a:pt x="55" y="14"/>
                    <a:pt x="55" y="14"/>
                    <a:pt x="55" y="13"/>
                  </a:cubicBezTo>
                  <a:cubicBezTo>
                    <a:pt x="55" y="12"/>
                    <a:pt x="55" y="12"/>
                    <a:pt x="55" y="12"/>
                  </a:cubicBezTo>
                  <a:cubicBezTo>
                    <a:pt x="56" y="7"/>
                    <a:pt x="55" y="5"/>
                    <a:pt x="54" y="4"/>
                  </a:cubicBezTo>
                  <a:cubicBezTo>
                    <a:pt x="51" y="2"/>
                    <a:pt x="46" y="0"/>
                    <a:pt x="41" y="0"/>
                  </a:cubicBezTo>
                  <a:cubicBezTo>
                    <a:pt x="35" y="0"/>
                    <a:pt x="34" y="4"/>
                    <a:pt x="33" y="5"/>
                  </a:cubicBezTo>
                  <a:cubicBezTo>
                    <a:pt x="33" y="6"/>
                    <a:pt x="33" y="7"/>
                    <a:pt x="33" y="8"/>
                  </a:cubicBezTo>
                  <a:cubicBezTo>
                    <a:pt x="33" y="8"/>
                    <a:pt x="33" y="8"/>
                    <a:pt x="32" y="8"/>
                  </a:cubicBezTo>
                  <a:cubicBezTo>
                    <a:pt x="31" y="8"/>
                    <a:pt x="30" y="7"/>
                    <a:pt x="28" y="7"/>
                  </a:cubicBezTo>
                  <a:cubicBezTo>
                    <a:pt x="26" y="7"/>
                    <a:pt x="25" y="8"/>
                    <a:pt x="23" y="9"/>
                  </a:cubicBezTo>
                  <a:cubicBezTo>
                    <a:pt x="21" y="12"/>
                    <a:pt x="20" y="16"/>
                    <a:pt x="22" y="19"/>
                  </a:cubicBezTo>
                  <a:cubicBezTo>
                    <a:pt x="21" y="19"/>
                    <a:pt x="21" y="19"/>
                    <a:pt x="21" y="19"/>
                  </a:cubicBezTo>
                  <a:cubicBezTo>
                    <a:pt x="20" y="19"/>
                    <a:pt x="19" y="19"/>
                    <a:pt x="18" y="19"/>
                  </a:cubicBezTo>
                  <a:cubicBezTo>
                    <a:pt x="11" y="19"/>
                    <a:pt x="11" y="24"/>
                    <a:pt x="10" y="27"/>
                  </a:cubicBezTo>
                  <a:cubicBezTo>
                    <a:pt x="10" y="30"/>
                    <a:pt x="9" y="30"/>
                    <a:pt x="9" y="30"/>
                  </a:cubicBezTo>
                  <a:cubicBezTo>
                    <a:pt x="8" y="30"/>
                    <a:pt x="8" y="30"/>
                    <a:pt x="8" y="30"/>
                  </a:cubicBezTo>
                  <a:cubicBezTo>
                    <a:pt x="6" y="30"/>
                    <a:pt x="4" y="30"/>
                    <a:pt x="2" y="32"/>
                  </a:cubicBezTo>
                  <a:cubicBezTo>
                    <a:pt x="1" y="34"/>
                    <a:pt x="0" y="36"/>
                    <a:pt x="1" y="38"/>
                  </a:cubicBezTo>
                  <a:cubicBezTo>
                    <a:pt x="1" y="41"/>
                    <a:pt x="2" y="43"/>
                    <a:pt x="4" y="44"/>
                  </a:cubicBezTo>
                  <a:cubicBezTo>
                    <a:pt x="6" y="45"/>
                    <a:pt x="7" y="45"/>
                    <a:pt x="9" y="46"/>
                  </a:cubicBezTo>
                  <a:cubicBezTo>
                    <a:pt x="10" y="46"/>
                    <a:pt x="10" y="46"/>
                    <a:pt x="10" y="46"/>
                  </a:cubicBezTo>
                  <a:cubicBezTo>
                    <a:pt x="10" y="46"/>
                    <a:pt x="10" y="47"/>
                    <a:pt x="10" y="47"/>
                  </a:cubicBezTo>
                  <a:cubicBezTo>
                    <a:pt x="10" y="49"/>
                    <a:pt x="9" y="51"/>
                    <a:pt x="11" y="54"/>
                  </a:cubicBezTo>
                  <a:cubicBezTo>
                    <a:pt x="12" y="56"/>
                    <a:pt x="14" y="56"/>
                    <a:pt x="16" y="56"/>
                  </a:cubicBezTo>
                  <a:cubicBezTo>
                    <a:pt x="17" y="56"/>
                    <a:pt x="18" y="56"/>
                    <a:pt x="19" y="56"/>
                  </a:cubicBezTo>
                  <a:cubicBezTo>
                    <a:pt x="19" y="56"/>
                    <a:pt x="20" y="56"/>
                    <a:pt x="20" y="56"/>
                  </a:cubicBezTo>
                  <a:cubicBezTo>
                    <a:pt x="20" y="56"/>
                    <a:pt x="21" y="57"/>
                    <a:pt x="21" y="57"/>
                  </a:cubicBezTo>
                  <a:cubicBezTo>
                    <a:pt x="22" y="58"/>
                    <a:pt x="23" y="60"/>
                    <a:pt x="26" y="61"/>
                  </a:cubicBezTo>
                  <a:cubicBezTo>
                    <a:pt x="27" y="61"/>
                    <a:pt x="27" y="61"/>
                    <a:pt x="27" y="61"/>
                  </a:cubicBezTo>
                  <a:cubicBezTo>
                    <a:pt x="29" y="61"/>
                    <a:pt x="31" y="60"/>
                    <a:pt x="32" y="59"/>
                  </a:cubicBezTo>
                  <a:cubicBezTo>
                    <a:pt x="32" y="61"/>
                    <a:pt x="32" y="61"/>
                    <a:pt x="32" y="61"/>
                  </a:cubicBezTo>
                  <a:cubicBezTo>
                    <a:pt x="34" y="62"/>
                    <a:pt x="34" y="62"/>
                    <a:pt x="34" y="62"/>
                  </a:cubicBezTo>
                  <a:cubicBezTo>
                    <a:pt x="36" y="63"/>
                    <a:pt x="38" y="63"/>
                    <a:pt x="40" y="63"/>
                  </a:cubicBezTo>
                  <a:cubicBezTo>
                    <a:pt x="40" y="63"/>
                    <a:pt x="40" y="63"/>
                    <a:pt x="40" y="63"/>
                  </a:cubicBezTo>
                  <a:cubicBezTo>
                    <a:pt x="39" y="64"/>
                    <a:pt x="39" y="65"/>
                    <a:pt x="38" y="66"/>
                  </a:cubicBezTo>
                  <a:cubicBezTo>
                    <a:pt x="38" y="66"/>
                    <a:pt x="38" y="66"/>
                    <a:pt x="37" y="66"/>
                  </a:cubicBezTo>
                  <a:cubicBezTo>
                    <a:pt x="36" y="67"/>
                    <a:pt x="36" y="67"/>
                    <a:pt x="35" y="67"/>
                  </a:cubicBezTo>
                  <a:cubicBezTo>
                    <a:pt x="34" y="67"/>
                    <a:pt x="32" y="67"/>
                    <a:pt x="31" y="66"/>
                  </a:cubicBezTo>
                  <a:cubicBezTo>
                    <a:pt x="31" y="66"/>
                    <a:pt x="30" y="66"/>
                    <a:pt x="30" y="66"/>
                  </a:cubicBezTo>
                  <a:cubicBezTo>
                    <a:pt x="29" y="66"/>
                    <a:pt x="28" y="65"/>
                    <a:pt x="27" y="65"/>
                  </a:cubicBezTo>
                  <a:cubicBezTo>
                    <a:pt x="25" y="65"/>
                    <a:pt x="23" y="66"/>
                    <a:pt x="22" y="68"/>
                  </a:cubicBezTo>
                  <a:cubicBezTo>
                    <a:pt x="20" y="71"/>
                    <a:pt x="22" y="75"/>
                    <a:pt x="23" y="77"/>
                  </a:cubicBezTo>
                  <a:cubicBezTo>
                    <a:pt x="23" y="78"/>
                    <a:pt x="24" y="78"/>
                    <a:pt x="24" y="78"/>
                  </a:cubicBezTo>
                  <a:cubicBezTo>
                    <a:pt x="28" y="90"/>
                    <a:pt x="36" y="91"/>
                    <a:pt x="43" y="91"/>
                  </a:cubicBezTo>
                  <a:cubicBezTo>
                    <a:pt x="43" y="91"/>
                    <a:pt x="43" y="91"/>
                    <a:pt x="43" y="91"/>
                  </a:cubicBezTo>
                  <a:cubicBezTo>
                    <a:pt x="46" y="91"/>
                    <a:pt x="49" y="91"/>
                    <a:pt x="53" y="90"/>
                  </a:cubicBezTo>
                  <a:cubicBezTo>
                    <a:pt x="57" y="90"/>
                    <a:pt x="61" y="88"/>
                    <a:pt x="66" y="85"/>
                  </a:cubicBezTo>
                  <a:cubicBezTo>
                    <a:pt x="67" y="84"/>
                    <a:pt x="67" y="84"/>
                    <a:pt x="67" y="84"/>
                  </a:cubicBezTo>
                  <a:cubicBezTo>
                    <a:pt x="77" y="53"/>
                    <a:pt x="77" y="53"/>
                    <a:pt x="77" y="53"/>
                  </a:cubicBezTo>
                  <a:lnTo>
                    <a:pt x="73" y="51"/>
                  </a:lnTo>
                  <a:close/>
                  <a:moveTo>
                    <a:pt x="50" y="65"/>
                  </a:moveTo>
                  <a:cubicBezTo>
                    <a:pt x="49" y="64"/>
                    <a:pt x="48" y="62"/>
                    <a:pt x="46" y="62"/>
                  </a:cubicBezTo>
                  <a:cubicBezTo>
                    <a:pt x="46" y="62"/>
                    <a:pt x="47" y="61"/>
                    <a:pt x="47" y="61"/>
                  </a:cubicBezTo>
                  <a:cubicBezTo>
                    <a:pt x="47" y="61"/>
                    <a:pt x="48" y="60"/>
                    <a:pt x="48" y="60"/>
                  </a:cubicBezTo>
                  <a:cubicBezTo>
                    <a:pt x="49" y="61"/>
                    <a:pt x="49" y="61"/>
                    <a:pt x="49" y="61"/>
                  </a:cubicBezTo>
                  <a:cubicBezTo>
                    <a:pt x="50" y="63"/>
                    <a:pt x="51" y="64"/>
                    <a:pt x="54" y="64"/>
                  </a:cubicBezTo>
                  <a:cubicBezTo>
                    <a:pt x="55" y="64"/>
                    <a:pt x="56" y="64"/>
                    <a:pt x="56" y="65"/>
                  </a:cubicBezTo>
                  <a:cubicBezTo>
                    <a:pt x="57" y="65"/>
                    <a:pt x="57" y="65"/>
                    <a:pt x="58" y="65"/>
                  </a:cubicBezTo>
                  <a:cubicBezTo>
                    <a:pt x="56" y="66"/>
                    <a:pt x="54" y="67"/>
                    <a:pt x="52" y="67"/>
                  </a:cubicBezTo>
                  <a:cubicBezTo>
                    <a:pt x="52" y="67"/>
                    <a:pt x="50" y="66"/>
                    <a:pt x="50" y="65"/>
                  </a:cubicBezTo>
                  <a:close/>
                  <a:moveTo>
                    <a:pt x="39" y="48"/>
                  </a:moveTo>
                  <a:cubicBezTo>
                    <a:pt x="39" y="49"/>
                    <a:pt x="39" y="49"/>
                    <a:pt x="38" y="49"/>
                  </a:cubicBezTo>
                  <a:cubicBezTo>
                    <a:pt x="38" y="49"/>
                    <a:pt x="37" y="50"/>
                    <a:pt x="37" y="50"/>
                  </a:cubicBezTo>
                  <a:cubicBezTo>
                    <a:pt x="37" y="49"/>
                    <a:pt x="38" y="49"/>
                    <a:pt x="39" y="48"/>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7" name="Freeform 86"/>
            <p:cNvSpPr>
              <a:spLocks/>
            </p:cNvSpPr>
            <p:nvPr/>
          </p:nvSpPr>
          <p:spPr bwMode="auto">
            <a:xfrm>
              <a:off x="3180003" y="282043"/>
              <a:ext cx="65434" cy="45875"/>
            </a:xfrm>
            <a:custGeom>
              <a:avLst/>
              <a:gdLst>
                <a:gd name="T0" fmla="*/ 17 w 18"/>
                <a:gd name="T1" fmla="*/ 6 h 14"/>
                <a:gd name="T2" fmla="*/ 7 w 18"/>
                <a:gd name="T3" fmla="*/ 0 h 14"/>
                <a:gd name="T4" fmla="*/ 6 w 18"/>
                <a:gd name="T5" fmla="*/ 0 h 14"/>
                <a:gd name="T6" fmla="*/ 1 w 18"/>
                <a:gd name="T7" fmla="*/ 3 h 14"/>
                <a:gd name="T8" fmla="*/ 2 w 18"/>
                <a:gd name="T9" fmla="*/ 8 h 14"/>
                <a:gd name="T10" fmla="*/ 10 w 18"/>
                <a:gd name="T11" fmla="*/ 14 h 14"/>
                <a:gd name="T12" fmla="*/ 11 w 18"/>
                <a:gd name="T13" fmla="*/ 14 h 14"/>
                <a:gd name="T14" fmla="*/ 17 w 18"/>
                <a:gd name="T15" fmla="*/ 11 h 14"/>
                <a:gd name="T16" fmla="*/ 17 w 18"/>
                <a:gd name="T17"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4">
                  <a:moveTo>
                    <a:pt x="17" y="6"/>
                  </a:moveTo>
                  <a:cubicBezTo>
                    <a:pt x="15" y="3"/>
                    <a:pt x="9" y="1"/>
                    <a:pt x="7" y="0"/>
                  </a:cubicBezTo>
                  <a:cubicBezTo>
                    <a:pt x="6" y="0"/>
                    <a:pt x="6" y="0"/>
                    <a:pt x="6" y="0"/>
                  </a:cubicBezTo>
                  <a:cubicBezTo>
                    <a:pt x="3" y="0"/>
                    <a:pt x="2" y="2"/>
                    <a:pt x="1" y="3"/>
                  </a:cubicBezTo>
                  <a:cubicBezTo>
                    <a:pt x="1" y="4"/>
                    <a:pt x="0" y="6"/>
                    <a:pt x="2" y="8"/>
                  </a:cubicBezTo>
                  <a:cubicBezTo>
                    <a:pt x="3" y="11"/>
                    <a:pt x="7" y="14"/>
                    <a:pt x="10" y="14"/>
                  </a:cubicBezTo>
                  <a:cubicBezTo>
                    <a:pt x="11" y="14"/>
                    <a:pt x="11" y="14"/>
                    <a:pt x="11" y="14"/>
                  </a:cubicBezTo>
                  <a:cubicBezTo>
                    <a:pt x="13" y="14"/>
                    <a:pt x="16" y="13"/>
                    <a:pt x="17" y="11"/>
                  </a:cubicBezTo>
                  <a:cubicBezTo>
                    <a:pt x="18" y="9"/>
                    <a:pt x="18" y="7"/>
                    <a:pt x="17" y="6"/>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8" name="Freeform 88"/>
            <p:cNvSpPr>
              <a:spLocks/>
            </p:cNvSpPr>
            <p:nvPr/>
          </p:nvSpPr>
          <p:spPr bwMode="auto">
            <a:xfrm>
              <a:off x="4100173" y="1286327"/>
              <a:ext cx="64071" cy="45875"/>
            </a:xfrm>
            <a:custGeom>
              <a:avLst/>
              <a:gdLst>
                <a:gd name="T0" fmla="*/ 17 w 18"/>
                <a:gd name="T1" fmla="*/ 7 h 14"/>
                <a:gd name="T2" fmla="*/ 6 w 18"/>
                <a:gd name="T3" fmla="*/ 0 h 14"/>
                <a:gd name="T4" fmla="*/ 2 w 18"/>
                <a:gd name="T5" fmla="*/ 2 h 14"/>
                <a:gd name="T6" fmla="*/ 0 w 18"/>
                <a:gd name="T7" fmla="*/ 7 h 14"/>
                <a:gd name="T8" fmla="*/ 3 w 18"/>
                <a:gd name="T9" fmla="*/ 11 h 14"/>
                <a:gd name="T10" fmla="*/ 5 w 18"/>
                <a:gd name="T11" fmla="*/ 11 h 14"/>
                <a:gd name="T12" fmla="*/ 7 w 18"/>
                <a:gd name="T13" fmla="*/ 11 h 14"/>
                <a:gd name="T14" fmla="*/ 8 w 18"/>
                <a:gd name="T15" fmla="*/ 12 h 14"/>
                <a:gd name="T16" fmla="*/ 13 w 18"/>
                <a:gd name="T17" fmla="*/ 14 h 14"/>
                <a:gd name="T18" fmla="*/ 16 w 18"/>
                <a:gd name="T19" fmla="*/ 13 h 14"/>
                <a:gd name="T20" fmla="*/ 17 w 18"/>
                <a:gd name="T21"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4">
                  <a:moveTo>
                    <a:pt x="17" y="7"/>
                  </a:moveTo>
                  <a:cubicBezTo>
                    <a:pt x="16" y="4"/>
                    <a:pt x="11" y="0"/>
                    <a:pt x="6" y="0"/>
                  </a:cubicBezTo>
                  <a:cubicBezTo>
                    <a:pt x="5" y="0"/>
                    <a:pt x="3" y="1"/>
                    <a:pt x="2" y="2"/>
                  </a:cubicBezTo>
                  <a:cubicBezTo>
                    <a:pt x="1" y="3"/>
                    <a:pt x="0" y="5"/>
                    <a:pt x="0" y="7"/>
                  </a:cubicBezTo>
                  <a:cubicBezTo>
                    <a:pt x="0" y="9"/>
                    <a:pt x="1" y="10"/>
                    <a:pt x="3" y="11"/>
                  </a:cubicBezTo>
                  <a:cubicBezTo>
                    <a:pt x="4" y="11"/>
                    <a:pt x="4" y="11"/>
                    <a:pt x="5" y="11"/>
                  </a:cubicBezTo>
                  <a:cubicBezTo>
                    <a:pt x="6" y="11"/>
                    <a:pt x="7" y="11"/>
                    <a:pt x="7" y="11"/>
                  </a:cubicBezTo>
                  <a:cubicBezTo>
                    <a:pt x="8" y="11"/>
                    <a:pt x="8" y="12"/>
                    <a:pt x="8" y="12"/>
                  </a:cubicBezTo>
                  <a:cubicBezTo>
                    <a:pt x="9" y="13"/>
                    <a:pt x="11" y="14"/>
                    <a:pt x="13" y="14"/>
                  </a:cubicBezTo>
                  <a:cubicBezTo>
                    <a:pt x="14" y="14"/>
                    <a:pt x="15" y="13"/>
                    <a:pt x="16" y="13"/>
                  </a:cubicBezTo>
                  <a:cubicBezTo>
                    <a:pt x="18" y="11"/>
                    <a:pt x="18" y="9"/>
                    <a:pt x="17" y="7"/>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79" name="Freeform 90"/>
            <p:cNvSpPr>
              <a:spLocks/>
            </p:cNvSpPr>
            <p:nvPr/>
          </p:nvSpPr>
          <p:spPr bwMode="auto">
            <a:xfrm>
              <a:off x="3436287" y="562251"/>
              <a:ext cx="73614" cy="65712"/>
            </a:xfrm>
            <a:custGeom>
              <a:avLst/>
              <a:gdLst>
                <a:gd name="T0" fmla="*/ 19 w 20"/>
                <a:gd name="T1" fmla="*/ 4 h 20"/>
                <a:gd name="T2" fmla="*/ 12 w 20"/>
                <a:gd name="T3" fmla="*/ 0 h 20"/>
                <a:gd name="T4" fmla="*/ 1 w 20"/>
                <a:gd name="T5" fmla="*/ 10 h 20"/>
                <a:gd name="T6" fmla="*/ 8 w 20"/>
                <a:gd name="T7" fmla="*/ 20 h 20"/>
                <a:gd name="T8" fmla="*/ 11 w 20"/>
                <a:gd name="T9" fmla="*/ 20 h 20"/>
                <a:gd name="T10" fmla="*/ 11 w 20"/>
                <a:gd name="T11" fmla="*/ 20 h 20"/>
                <a:gd name="T12" fmla="*/ 18 w 20"/>
                <a:gd name="T13" fmla="*/ 16 h 20"/>
                <a:gd name="T14" fmla="*/ 19 w 20"/>
                <a:gd name="T15" fmla="*/ 4 h 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20">
                  <a:moveTo>
                    <a:pt x="19" y="4"/>
                  </a:moveTo>
                  <a:cubicBezTo>
                    <a:pt x="17" y="0"/>
                    <a:pt x="14" y="0"/>
                    <a:pt x="12" y="0"/>
                  </a:cubicBezTo>
                  <a:cubicBezTo>
                    <a:pt x="7" y="0"/>
                    <a:pt x="2" y="6"/>
                    <a:pt x="1" y="10"/>
                  </a:cubicBezTo>
                  <a:cubicBezTo>
                    <a:pt x="0" y="15"/>
                    <a:pt x="2" y="18"/>
                    <a:pt x="8" y="20"/>
                  </a:cubicBezTo>
                  <a:cubicBezTo>
                    <a:pt x="9" y="20"/>
                    <a:pt x="10" y="20"/>
                    <a:pt x="11" y="20"/>
                  </a:cubicBezTo>
                  <a:cubicBezTo>
                    <a:pt x="11" y="20"/>
                    <a:pt x="11" y="20"/>
                    <a:pt x="11" y="20"/>
                  </a:cubicBezTo>
                  <a:cubicBezTo>
                    <a:pt x="14" y="20"/>
                    <a:pt x="16" y="19"/>
                    <a:pt x="18" y="16"/>
                  </a:cubicBezTo>
                  <a:cubicBezTo>
                    <a:pt x="20" y="13"/>
                    <a:pt x="20" y="8"/>
                    <a:pt x="19" y="4"/>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sp>
          <p:nvSpPr>
            <p:cNvPr id="80" name="Freeform 92"/>
            <p:cNvSpPr>
              <a:spLocks noEditPoints="1"/>
            </p:cNvSpPr>
            <p:nvPr/>
          </p:nvSpPr>
          <p:spPr bwMode="auto">
            <a:xfrm>
              <a:off x="3488089" y="399829"/>
              <a:ext cx="256285" cy="260370"/>
            </a:xfrm>
            <a:custGeom>
              <a:avLst/>
              <a:gdLst>
                <a:gd name="T0" fmla="*/ 69 w 71"/>
                <a:gd name="T1" fmla="*/ 23 h 79"/>
                <a:gd name="T2" fmla="*/ 60 w 71"/>
                <a:gd name="T3" fmla="*/ 11 h 79"/>
                <a:gd name="T4" fmla="*/ 54 w 71"/>
                <a:gd name="T5" fmla="*/ 12 h 79"/>
                <a:gd name="T6" fmla="*/ 46 w 71"/>
                <a:gd name="T7" fmla="*/ 9 h 79"/>
                <a:gd name="T8" fmla="*/ 41 w 71"/>
                <a:gd name="T9" fmla="*/ 3 h 79"/>
                <a:gd name="T10" fmla="*/ 35 w 71"/>
                <a:gd name="T11" fmla="*/ 5 h 79"/>
                <a:gd name="T12" fmla="*/ 34 w 71"/>
                <a:gd name="T13" fmla="*/ 6 h 79"/>
                <a:gd name="T14" fmla="*/ 31 w 71"/>
                <a:gd name="T15" fmla="*/ 13 h 79"/>
                <a:gd name="T16" fmla="*/ 29 w 71"/>
                <a:gd name="T17" fmla="*/ 13 h 79"/>
                <a:gd name="T18" fmla="*/ 23 w 71"/>
                <a:gd name="T19" fmla="*/ 21 h 79"/>
                <a:gd name="T20" fmla="*/ 19 w 71"/>
                <a:gd name="T21" fmla="*/ 17 h 79"/>
                <a:gd name="T22" fmla="*/ 19 w 71"/>
                <a:gd name="T23" fmla="*/ 9 h 79"/>
                <a:gd name="T24" fmla="*/ 15 w 71"/>
                <a:gd name="T25" fmla="*/ 5 h 79"/>
                <a:gd name="T26" fmla="*/ 11 w 71"/>
                <a:gd name="T27" fmla="*/ 1 h 79"/>
                <a:gd name="T28" fmla="*/ 2 w 71"/>
                <a:gd name="T29" fmla="*/ 3 h 79"/>
                <a:gd name="T30" fmla="*/ 2 w 71"/>
                <a:gd name="T31" fmla="*/ 11 h 79"/>
                <a:gd name="T32" fmla="*/ 2 w 71"/>
                <a:gd name="T33" fmla="*/ 16 h 79"/>
                <a:gd name="T34" fmla="*/ 2 w 71"/>
                <a:gd name="T35" fmla="*/ 23 h 79"/>
                <a:gd name="T36" fmla="*/ 6 w 71"/>
                <a:gd name="T37" fmla="*/ 31 h 79"/>
                <a:gd name="T38" fmla="*/ 10 w 71"/>
                <a:gd name="T39" fmla="*/ 40 h 79"/>
                <a:gd name="T40" fmla="*/ 11 w 71"/>
                <a:gd name="T41" fmla="*/ 41 h 79"/>
                <a:gd name="T42" fmla="*/ 13 w 71"/>
                <a:gd name="T43" fmla="*/ 47 h 79"/>
                <a:gd name="T44" fmla="*/ 19 w 71"/>
                <a:gd name="T45" fmla="*/ 52 h 79"/>
                <a:gd name="T46" fmla="*/ 26 w 71"/>
                <a:gd name="T47" fmla="*/ 51 h 79"/>
                <a:gd name="T48" fmla="*/ 33 w 71"/>
                <a:gd name="T49" fmla="*/ 52 h 79"/>
                <a:gd name="T50" fmla="*/ 39 w 71"/>
                <a:gd name="T51" fmla="*/ 51 h 79"/>
                <a:gd name="T52" fmla="*/ 40 w 71"/>
                <a:gd name="T53" fmla="*/ 51 h 79"/>
                <a:gd name="T54" fmla="*/ 31 w 71"/>
                <a:gd name="T55" fmla="*/ 58 h 79"/>
                <a:gd name="T56" fmla="*/ 31 w 71"/>
                <a:gd name="T57" fmla="*/ 65 h 79"/>
                <a:gd name="T58" fmla="*/ 31 w 71"/>
                <a:gd name="T59" fmla="*/ 71 h 79"/>
                <a:gd name="T60" fmla="*/ 37 w 71"/>
                <a:gd name="T61" fmla="*/ 78 h 79"/>
                <a:gd name="T62" fmla="*/ 41 w 71"/>
                <a:gd name="T63" fmla="*/ 77 h 79"/>
                <a:gd name="T64" fmla="*/ 42 w 71"/>
                <a:gd name="T65" fmla="*/ 77 h 79"/>
                <a:gd name="T66" fmla="*/ 47 w 71"/>
                <a:gd name="T67" fmla="*/ 79 h 79"/>
                <a:gd name="T68" fmla="*/ 53 w 71"/>
                <a:gd name="T69" fmla="*/ 79 h 79"/>
                <a:gd name="T70" fmla="*/ 58 w 71"/>
                <a:gd name="T71" fmla="*/ 78 h 79"/>
                <a:gd name="T72" fmla="*/ 62 w 71"/>
                <a:gd name="T73" fmla="*/ 67 h 79"/>
                <a:gd name="T74" fmla="*/ 63 w 71"/>
                <a:gd name="T75" fmla="*/ 62 h 79"/>
                <a:gd name="T76" fmla="*/ 67 w 71"/>
                <a:gd name="T77" fmla="*/ 51 h 79"/>
                <a:gd name="T78" fmla="*/ 66 w 71"/>
                <a:gd name="T79" fmla="*/ 46 h 79"/>
                <a:gd name="T80" fmla="*/ 69 w 71"/>
                <a:gd name="T81" fmla="*/ 39 h 79"/>
                <a:gd name="T82" fmla="*/ 23 w 71"/>
                <a:gd name="T83" fmla="*/ 25 h 79"/>
                <a:gd name="T84" fmla="*/ 23 w 71"/>
                <a:gd name="T85" fmla="*/ 26 h 79"/>
                <a:gd name="T86" fmla="*/ 23 w 71"/>
                <a:gd name="T87" fmla="*/ 25 h 79"/>
                <a:gd name="T88" fmla="*/ 35 w 71"/>
                <a:gd name="T89" fmla="*/ 16 h 79"/>
                <a:gd name="T90" fmla="*/ 35 w 71"/>
                <a:gd name="T91" fmla="*/ 16 h 79"/>
                <a:gd name="T92" fmla="*/ 40 w 71"/>
                <a:gd name="T93" fmla="*/ 28 h 79"/>
                <a:gd name="T94" fmla="*/ 37 w 71"/>
                <a:gd name="T95" fmla="*/ 22 h 79"/>
                <a:gd name="T96" fmla="*/ 36 w 71"/>
                <a:gd name="T97" fmla="*/ 18 h 79"/>
                <a:gd name="T98" fmla="*/ 40 w 71"/>
                <a:gd name="T99" fmla="*/ 22 h 79"/>
                <a:gd name="T100" fmla="*/ 43 w 71"/>
                <a:gd name="T101" fmla="*/ 3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1" h="79">
                  <a:moveTo>
                    <a:pt x="69" y="26"/>
                  </a:moveTo>
                  <a:cubicBezTo>
                    <a:pt x="69" y="25"/>
                    <a:pt x="69" y="24"/>
                    <a:pt x="69" y="23"/>
                  </a:cubicBezTo>
                  <a:cubicBezTo>
                    <a:pt x="68" y="20"/>
                    <a:pt x="68" y="18"/>
                    <a:pt x="67" y="16"/>
                  </a:cubicBezTo>
                  <a:cubicBezTo>
                    <a:pt x="66" y="13"/>
                    <a:pt x="63" y="11"/>
                    <a:pt x="60" y="11"/>
                  </a:cubicBezTo>
                  <a:cubicBezTo>
                    <a:pt x="58" y="11"/>
                    <a:pt x="57" y="11"/>
                    <a:pt x="55" y="12"/>
                  </a:cubicBezTo>
                  <a:cubicBezTo>
                    <a:pt x="55" y="12"/>
                    <a:pt x="54" y="12"/>
                    <a:pt x="54" y="12"/>
                  </a:cubicBezTo>
                  <a:cubicBezTo>
                    <a:pt x="52" y="10"/>
                    <a:pt x="51" y="9"/>
                    <a:pt x="47" y="8"/>
                  </a:cubicBezTo>
                  <a:cubicBezTo>
                    <a:pt x="47" y="8"/>
                    <a:pt x="47" y="9"/>
                    <a:pt x="46" y="9"/>
                  </a:cubicBezTo>
                  <a:cubicBezTo>
                    <a:pt x="47" y="7"/>
                    <a:pt x="46" y="6"/>
                    <a:pt x="46" y="5"/>
                  </a:cubicBezTo>
                  <a:cubicBezTo>
                    <a:pt x="45" y="3"/>
                    <a:pt x="43" y="3"/>
                    <a:pt x="41" y="3"/>
                  </a:cubicBezTo>
                  <a:cubicBezTo>
                    <a:pt x="39" y="3"/>
                    <a:pt x="38" y="3"/>
                    <a:pt x="36" y="4"/>
                  </a:cubicBezTo>
                  <a:cubicBezTo>
                    <a:pt x="36" y="4"/>
                    <a:pt x="36" y="5"/>
                    <a:pt x="35" y="5"/>
                  </a:cubicBezTo>
                  <a:cubicBezTo>
                    <a:pt x="35" y="5"/>
                    <a:pt x="35" y="5"/>
                    <a:pt x="35" y="6"/>
                  </a:cubicBezTo>
                  <a:cubicBezTo>
                    <a:pt x="34" y="6"/>
                    <a:pt x="34" y="6"/>
                    <a:pt x="34" y="6"/>
                  </a:cubicBezTo>
                  <a:cubicBezTo>
                    <a:pt x="33" y="6"/>
                    <a:pt x="32" y="7"/>
                    <a:pt x="31" y="8"/>
                  </a:cubicBezTo>
                  <a:cubicBezTo>
                    <a:pt x="30" y="9"/>
                    <a:pt x="30" y="11"/>
                    <a:pt x="31" y="13"/>
                  </a:cubicBezTo>
                  <a:cubicBezTo>
                    <a:pt x="31" y="13"/>
                    <a:pt x="31" y="13"/>
                    <a:pt x="31" y="13"/>
                  </a:cubicBezTo>
                  <a:cubicBezTo>
                    <a:pt x="31" y="13"/>
                    <a:pt x="30" y="13"/>
                    <a:pt x="29" y="13"/>
                  </a:cubicBezTo>
                  <a:cubicBezTo>
                    <a:pt x="28" y="13"/>
                    <a:pt x="26" y="14"/>
                    <a:pt x="25" y="15"/>
                  </a:cubicBezTo>
                  <a:cubicBezTo>
                    <a:pt x="24" y="16"/>
                    <a:pt x="23" y="19"/>
                    <a:pt x="23" y="21"/>
                  </a:cubicBezTo>
                  <a:cubicBezTo>
                    <a:pt x="23" y="20"/>
                    <a:pt x="23" y="19"/>
                    <a:pt x="22" y="19"/>
                  </a:cubicBezTo>
                  <a:cubicBezTo>
                    <a:pt x="22" y="18"/>
                    <a:pt x="20" y="17"/>
                    <a:pt x="19" y="17"/>
                  </a:cubicBezTo>
                  <a:cubicBezTo>
                    <a:pt x="19" y="17"/>
                    <a:pt x="19" y="16"/>
                    <a:pt x="20" y="16"/>
                  </a:cubicBezTo>
                  <a:cubicBezTo>
                    <a:pt x="20" y="14"/>
                    <a:pt x="20" y="11"/>
                    <a:pt x="19" y="9"/>
                  </a:cubicBezTo>
                  <a:cubicBezTo>
                    <a:pt x="18" y="8"/>
                    <a:pt x="17" y="7"/>
                    <a:pt x="16" y="7"/>
                  </a:cubicBezTo>
                  <a:cubicBezTo>
                    <a:pt x="16" y="6"/>
                    <a:pt x="16" y="6"/>
                    <a:pt x="15" y="5"/>
                  </a:cubicBezTo>
                  <a:cubicBezTo>
                    <a:pt x="15" y="5"/>
                    <a:pt x="15" y="5"/>
                    <a:pt x="15" y="5"/>
                  </a:cubicBezTo>
                  <a:cubicBezTo>
                    <a:pt x="14" y="3"/>
                    <a:pt x="13" y="2"/>
                    <a:pt x="11" y="1"/>
                  </a:cubicBezTo>
                  <a:cubicBezTo>
                    <a:pt x="10" y="1"/>
                    <a:pt x="9" y="0"/>
                    <a:pt x="8" y="0"/>
                  </a:cubicBezTo>
                  <a:cubicBezTo>
                    <a:pt x="5" y="0"/>
                    <a:pt x="3" y="1"/>
                    <a:pt x="2" y="3"/>
                  </a:cubicBezTo>
                  <a:cubicBezTo>
                    <a:pt x="0" y="5"/>
                    <a:pt x="0" y="8"/>
                    <a:pt x="1" y="10"/>
                  </a:cubicBezTo>
                  <a:cubicBezTo>
                    <a:pt x="1" y="11"/>
                    <a:pt x="2" y="11"/>
                    <a:pt x="2" y="11"/>
                  </a:cubicBezTo>
                  <a:cubicBezTo>
                    <a:pt x="2" y="12"/>
                    <a:pt x="2" y="12"/>
                    <a:pt x="2" y="12"/>
                  </a:cubicBezTo>
                  <a:cubicBezTo>
                    <a:pt x="2" y="13"/>
                    <a:pt x="2" y="15"/>
                    <a:pt x="2" y="16"/>
                  </a:cubicBezTo>
                  <a:cubicBezTo>
                    <a:pt x="3" y="17"/>
                    <a:pt x="4" y="18"/>
                    <a:pt x="5" y="19"/>
                  </a:cubicBezTo>
                  <a:cubicBezTo>
                    <a:pt x="3" y="20"/>
                    <a:pt x="2" y="22"/>
                    <a:pt x="2" y="23"/>
                  </a:cubicBezTo>
                  <a:cubicBezTo>
                    <a:pt x="1" y="26"/>
                    <a:pt x="2" y="28"/>
                    <a:pt x="3" y="29"/>
                  </a:cubicBezTo>
                  <a:cubicBezTo>
                    <a:pt x="4" y="30"/>
                    <a:pt x="5" y="31"/>
                    <a:pt x="6" y="31"/>
                  </a:cubicBezTo>
                  <a:cubicBezTo>
                    <a:pt x="6" y="32"/>
                    <a:pt x="5" y="33"/>
                    <a:pt x="6" y="35"/>
                  </a:cubicBezTo>
                  <a:cubicBezTo>
                    <a:pt x="6" y="37"/>
                    <a:pt x="8" y="39"/>
                    <a:pt x="10" y="40"/>
                  </a:cubicBezTo>
                  <a:cubicBezTo>
                    <a:pt x="11" y="40"/>
                    <a:pt x="11" y="40"/>
                    <a:pt x="11" y="40"/>
                  </a:cubicBezTo>
                  <a:cubicBezTo>
                    <a:pt x="11" y="40"/>
                    <a:pt x="11" y="41"/>
                    <a:pt x="11" y="41"/>
                  </a:cubicBezTo>
                  <a:cubicBezTo>
                    <a:pt x="12" y="42"/>
                    <a:pt x="13" y="42"/>
                    <a:pt x="14" y="43"/>
                  </a:cubicBezTo>
                  <a:cubicBezTo>
                    <a:pt x="13" y="44"/>
                    <a:pt x="13" y="45"/>
                    <a:pt x="13" y="47"/>
                  </a:cubicBezTo>
                  <a:cubicBezTo>
                    <a:pt x="14" y="48"/>
                    <a:pt x="15" y="51"/>
                    <a:pt x="18" y="52"/>
                  </a:cubicBezTo>
                  <a:cubicBezTo>
                    <a:pt x="18" y="52"/>
                    <a:pt x="19" y="52"/>
                    <a:pt x="19" y="52"/>
                  </a:cubicBezTo>
                  <a:cubicBezTo>
                    <a:pt x="20" y="52"/>
                    <a:pt x="22" y="52"/>
                    <a:pt x="23" y="52"/>
                  </a:cubicBezTo>
                  <a:cubicBezTo>
                    <a:pt x="24" y="51"/>
                    <a:pt x="25" y="51"/>
                    <a:pt x="26" y="51"/>
                  </a:cubicBezTo>
                  <a:cubicBezTo>
                    <a:pt x="27" y="51"/>
                    <a:pt x="28" y="51"/>
                    <a:pt x="29" y="52"/>
                  </a:cubicBezTo>
                  <a:cubicBezTo>
                    <a:pt x="30" y="52"/>
                    <a:pt x="31" y="52"/>
                    <a:pt x="33" y="52"/>
                  </a:cubicBezTo>
                  <a:cubicBezTo>
                    <a:pt x="34" y="52"/>
                    <a:pt x="35" y="51"/>
                    <a:pt x="37" y="51"/>
                  </a:cubicBezTo>
                  <a:cubicBezTo>
                    <a:pt x="38" y="51"/>
                    <a:pt x="38" y="51"/>
                    <a:pt x="39" y="51"/>
                  </a:cubicBezTo>
                  <a:cubicBezTo>
                    <a:pt x="39" y="51"/>
                    <a:pt x="39" y="51"/>
                    <a:pt x="39" y="51"/>
                  </a:cubicBezTo>
                  <a:cubicBezTo>
                    <a:pt x="40" y="51"/>
                    <a:pt x="40" y="51"/>
                    <a:pt x="40" y="51"/>
                  </a:cubicBezTo>
                  <a:cubicBezTo>
                    <a:pt x="40" y="52"/>
                    <a:pt x="38" y="52"/>
                    <a:pt x="37" y="53"/>
                  </a:cubicBezTo>
                  <a:cubicBezTo>
                    <a:pt x="35" y="54"/>
                    <a:pt x="33" y="55"/>
                    <a:pt x="31" y="58"/>
                  </a:cubicBezTo>
                  <a:cubicBezTo>
                    <a:pt x="30" y="60"/>
                    <a:pt x="31" y="62"/>
                    <a:pt x="31" y="63"/>
                  </a:cubicBezTo>
                  <a:cubicBezTo>
                    <a:pt x="31" y="64"/>
                    <a:pt x="31" y="64"/>
                    <a:pt x="31" y="65"/>
                  </a:cubicBezTo>
                  <a:cubicBezTo>
                    <a:pt x="31" y="66"/>
                    <a:pt x="31" y="67"/>
                    <a:pt x="31" y="68"/>
                  </a:cubicBezTo>
                  <a:cubicBezTo>
                    <a:pt x="31" y="69"/>
                    <a:pt x="31" y="70"/>
                    <a:pt x="31" y="71"/>
                  </a:cubicBezTo>
                  <a:cubicBezTo>
                    <a:pt x="31" y="73"/>
                    <a:pt x="31" y="75"/>
                    <a:pt x="32" y="76"/>
                  </a:cubicBezTo>
                  <a:cubicBezTo>
                    <a:pt x="33" y="77"/>
                    <a:pt x="35" y="78"/>
                    <a:pt x="37" y="78"/>
                  </a:cubicBezTo>
                  <a:cubicBezTo>
                    <a:pt x="38" y="78"/>
                    <a:pt x="39" y="77"/>
                    <a:pt x="40" y="77"/>
                  </a:cubicBezTo>
                  <a:cubicBezTo>
                    <a:pt x="41" y="77"/>
                    <a:pt x="41" y="77"/>
                    <a:pt x="41" y="77"/>
                  </a:cubicBezTo>
                  <a:cubicBezTo>
                    <a:pt x="41" y="77"/>
                    <a:pt x="41" y="77"/>
                    <a:pt x="41" y="77"/>
                  </a:cubicBezTo>
                  <a:cubicBezTo>
                    <a:pt x="41" y="77"/>
                    <a:pt x="42" y="77"/>
                    <a:pt x="42" y="77"/>
                  </a:cubicBezTo>
                  <a:cubicBezTo>
                    <a:pt x="43" y="78"/>
                    <a:pt x="44" y="79"/>
                    <a:pt x="46" y="79"/>
                  </a:cubicBezTo>
                  <a:cubicBezTo>
                    <a:pt x="47" y="79"/>
                    <a:pt x="47" y="79"/>
                    <a:pt x="47" y="79"/>
                  </a:cubicBezTo>
                  <a:cubicBezTo>
                    <a:pt x="48" y="79"/>
                    <a:pt x="49" y="79"/>
                    <a:pt x="50" y="79"/>
                  </a:cubicBezTo>
                  <a:cubicBezTo>
                    <a:pt x="51" y="79"/>
                    <a:pt x="52" y="79"/>
                    <a:pt x="53" y="79"/>
                  </a:cubicBezTo>
                  <a:cubicBezTo>
                    <a:pt x="53" y="79"/>
                    <a:pt x="53" y="79"/>
                    <a:pt x="53" y="79"/>
                  </a:cubicBezTo>
                  <a:cubicBezTo>
                    <a:pt x="55" y="79"/>
                    <a:pt x="57" y="79"/>
                    <a:pt x="58" y="78"/>
                  </a:cubicBezTo>
                  <a:cubicBezTo>
                    <a:pt x="61" y="76"/>
                    <a:pt x="62" y="72"/>
                    <a:pt x="62" y="70"/>
                  </a:cubicBezTo>
                  <a:cubicBezTo>
                    <a:pt x="62" y="69"/>
                    <a:pt x="62" y="68"/>
                    <a:pt x="62" y="67"/>
                  </a:cubicBezTo>
                  <a:cubicBezTo>
                    <a:pt x="62" y="65"/>
                    <a:pt x="62" y="64"/>
                    <a:pt x="62" y="64"/>
                  </a:cubicBezTo>
                  <a:cubicBezTo>
                    <a:pt x="62" y="63"/>
                    <a:pt x="63" y="63"/>
                    <a:pt x="63" y="62"/>
                  </a:cubicBezTo>
                  <a:cubicBezTo>
                    <a:pt x="64" y="62"/>
                    <a:pt x="65" y="61"/>
                    <a:pt x="65" y="60"/>
                  </a:cubicBezTo>
                  <a:cubicBezTo>
                    <a:pt x="68" y="57"/>
                    <a:pt x="67" y="54"/>
                    <a:pt x="67" y="51"/>
                  </a:cubicBezTo>
                  <a:cubicBezTo>
                    <a:pt x="67" y="51"/>
                    <a:pt x="67" y="50"/>
                    <a:pt x="67" y="50"/>
                  </a:cubicBezTo>
                  <a:cubicBezTo>
                    <a:pt x="66" y="48"/>
                    <a:pt x="66" y="47"/>
                    <a:pt x="66" y="46"/>
                  </a:cubicBezTo>
                  <a:cubicBezTo>
                    <a:pt x="67" y="45"/>
                    <a:pt x="67" y="44"/>
                    <a:pt x="68" y="42"/>
                  </a:cubicBezTo>
                  <a:cubicBezTo>
                    <a:pt x="68" y="41"/>
                    <a:pt x="69" y="40"/>
                    <a:pt x="69" y="39"/>
                  </a:cubicBezTo>
                  <a:cubicBezTo>
                    <a:pt x="71" y="34"/>
                    <a:pt x="70" y="30"/>
                    <a:pt x="69" y="26"/>
                  </a:cubicBezTo>
                  <a:close/>
                  <a:moveTo>
                    <a:pt x="23" y="25"/>
                  </a:moveTo>
                  <a:cubicBezTo>
                    <a:pt x="23" y="26"/>
                    <a:pt x="23" y="26"/>
                    <a:pt x="23" y="27"/>
                  </a:cubicBezTo>
                  <a:cubicBezTo>
                    <a:pt x="23" y="27"/>
                    <a:pt x="23" y="26"/>
                    <a:pt x="23" y="26"/>
                  </a:cubicBezTo>
                  <a:cubicBezTo>
                    <a:pt x="23" y="26"/>
                    <a:pt x="23" y="25"/>
                    <a:pt x="23" y="25"/>
                  </a:cubicBezTo>
                  <a:cubicBezTo>
                    <a:pt x="23" y="25"/>
                    <a:pt x="23" y="25"/>
                    <a:pt x="23" y="25"/>
                  </a:cubicBezTo>
                  <a:close/>
                  <a:moveTo>
                    <a:pt x="35" y="16"/>
                  </a:moveTo>
                  <a:cubicBezTo>
                    <a:pt x="35" y="16"/>
                    <a:pt x="35" y="16"/>
                    <a:pt x="35" y="16"/>
                  </a:cubicBezTo>
                  <a:cubicBezTo>
                    <a:pt x="35" y="16"/>
                    <a:pt x="35" y="17"/>
                    <a:pt x="35" y="17"/>
                  </a:cubicBezTo>
                  <a:cubicBezTo>
                    <a:pt x="35" y="17"/>
                    <a:pt x="35" y="16"/>
                    <a:pt x="35" y="16"/>
                  </a:cubicBezTo>
                  <a:close/>
                  <a:moveTo>
                    <a:pt x="43" y="30"/>
                  </a:moveTo>
                  <a:cubicBezTo>
                    <a:pt x="42" y="29"/>
                    <a:pt x="41" y="29"/>
                    <a:pt x="40" y="28"/>
                  </a:cubicBezTo>
                  <a:cubicBezTo>
                    <a:pt x="40" y="27"/>
                    <a:pt x="40" y="27"/>
                    <a:pt x="39" y="26"/>
                  </a:cubicBezTo>
                  <a:cubicBezTo>
                    <a:pt x="38" y="25"/>
                    <a:pt x="37" y="23"/>
                    <a:pt x="37" y="22"/>
                  </a:cubicBezTo>
                  <a:cubicBezTo>
                    <a:pt x="36" y="21"/>
                    <a:pt x="36" y="21"/>
                    <a:pt x="36" y="20"/>
                  </a:cubicBezTo>
                  <a:cubicBezTo>
                    <a:pt x="36" y="20"/>
                    <a:pt x="36" y="19"/>
                    <a:pt x="36" y="18"/>
                  </a:cubicBezTo>
                  <a:cubicBezTo>
                    <a:pt x="36" y="19"/>
                    <a:pt x="36" y="19"/>
                    <a:pt x="36" y="20"/>
                  </a:cubicBezTo>
                  <a:cubicBezTo>
                    <a:pt x="37" y="21"/>
                    <a:pt x="39" y="22"/>
                    <a:pt x="40" y="22"/>
                  </a:cubicBezTo>
                  <a:cubicBezTo>
                    <a:pt x="40" y="23"/>
                    <a:pt x="40" y="23"/>
                    <a:pt x="40" y="23"/>
                  </a:cubicBezTo>
                  <a:cubicBezTo>
                    <a:pt x="43" y="23"/>
                    <a:pt x="43" y="27"/>
                    <a:pt x="43" y="30"/>
                  </a:cubicBezTo>
                  <a:close/>
                </a:path>
              </a:pathLst>
            </a:custGeom>
            <a:grpFill/>
            <a:ln w="12700" cap="rnd">
              <a:solidFill>
                <a:schemeClr val="bg1"/>
              </a:solidFill>
            </a:ln>
          </p:spPr>
          <p:txBody>
            <a:bodyPr vert="horz" wrap="square" lIns="61722" tIns="30861" rIns="61722" bIns="30861" numCol="1" anchor="t" anchorCtr="0" compatLnSpc="1">
              <a:prstTxWarp prst="textNoShape">
                <a:avLst/>
              </a:prstTxWarp>
            </a:bodyPr>
            <a:lstStyle/>
            <a:p>
              <a:endParaRPr lang="en-US" sz="1215"/>
            </a:p>
          </p:txBody>
        </p:sp>
      </p:grpSp>
      <p:sp>
        <p:nvSpPr>
          <p:cNvPr id="81" name="TextBox 92"/>
          <p:cNvSpPr txBox="1"/>
          <p:nvPr userDrawn="1"/>
        </p:nvSpPr>
        <p:spPr>
          <a:xfrm>
            <a:off x="5383037" y="960746"/>
            <a:ext cx="3255906" cy="1785104"/>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This map can be copied and pasted into an appropriate part of your presentation. This map is a PowerPoint drawing object so it can be scaled up or down without loss of quality. You may also re-colour it via the ‘Shape Fill’ option – following the Intact Insurance colour guidelines found to the left of this slide.</a:t>
            </a:r>
          </a:p>
          <a:p>
            <a:endParaRPr lang="en-GB" sz="1000" dirty="0">
              <a:latin typeface="Arial" panose="020B0604020202020204" pitchFamily="34" charset="0"/>
              <a:cs typeface="Arial" panose="020B0604020202020204" pitchFamily="34" charset="0"/>
            </a:endParaRPr>
          </a:p>
          <a:p>
            <a:r>
              <a:rPr lang="en-GB" sz="1000" dirty="0">
                <a:solidFill>
                  <a:schemeClr val="tx1">
                    <a:lumMod val="50000"/>
                    <a:lumOff val="50000"/>
                  </a:schemeClr>
                </a:solidFill>
                <a:latin typeface="Arial" panose="020B0604020202020204" pitchFamily="34" charset="0"/>
                <a:cs typeface="Arial" panose="020B0604020202020204" pitchFamily="34" charset="0"/>
              </a:rPr>
              <a:t>Note:</a:t>
            </a:r>
          </a:p>
          <a:p>
            <a:r>
              <a:rPr lang="en-GB" sz="1000" dirty="0">
                <a:solidFill>
                  <a:schemeClr val="tx1">
                    <a:lumMod val="50000"/>
                    <a:lumOff val="50000"/>
                  </a:schemeClr>
                </a:solidFill>
                <a:latin typeface="Arial" panose="020B0604020202020204" pitchFamily="34" charset="0"/>
                <a:cs typeface="Arial" panose="020B0604020202020204" pitchFamily="34" charset="0"/>
              </a:rPr>
              <a:t>This slide is hidden to avoid it accidentally being shown in a presentation</a:t>
            </a:r>
          </a:p>
        </p:txBody>
      </p:sp>
    </p:spTree>
    <p:extLst>
      <p:ext uri="{BB962C8B-B14F-4D97-AF65-F5344CB8AC3E}">
        <p14:creationId xmlns:p14="http://schemas.microsoft.com/office/powerpoint/2010/main" val="83004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prg.premier-research.com/SiteDirectory/BD/Photos/Forms/AllItems.asp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9" name="Image 4">
            <a:extLst>
              <a:ext uri="{FF2B5EF4-FFF2-40B4-BE49-F238E27FC236}">
                <a16:creationId xmlns:a16="http://schemas.microsoft.com/office/drawing/2014/main" id="{472760F2-2F54-4C15-9D3E-091D4BEE561C}"/>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7498498" y="139499"/>
            <a:ext cx="1402906" cy="527258"/>
          </a:xfrm>
          <a:prstGeom prst="rect">
            <a:avLst/>
          </a:prstGeom>
        </p:spPr>
      </p:pic>
      <p:sp>
        <p:nvSpPr>
          <p:cNvPr id="2" name="Title Placeholder 1"/>
          <p:cNvSpPr>
            <a:spLocks noGrp="1"/>
          </p:cNvSpPr>
          <p:nvPr>
            <p:ph type="title"/>
          </p:nvPr>
        </p:nvSpPr>
        <p:spPr>
          <a:xfrm>
            <a:off x="444527" y="844416"/>
            <a:ext cx="8221636" cy="463872"/>
          </a:xfrm>
          <a:prstGeom prst="rect">
            <a:avLst/>
          </a:prstGeom>
        </p:spPr>
        <p:txBody>
          <a:bodyPr vert="horz" lIns="68580" tIns="34290" rIns="68580" bIns="34290" rtlCol="0" anchor="t" anchorCtr="0">
            <a:normAutofit/>
          </a:bodyPr>
          <a:lstStyle/>
          <a:p>
            <a:r>
              <a:rPr lang="fr-FR" dirty="0"/>
              <a:t>Click </a:t>
            </a:r>
            <a:r>
              <a:rPr lang="fr-FR" dirty="0" err="1"/>
              <a:t>here</a:t>
            </a:r>
            <a:r>
              <a:rPr lang="fr-FR" dirty="0"/>
              <a:t> to </a:t>
            </a:r>
            <a:r>
              <a:rPr lang="fr-FR" dirty="0" err="1"/>
              <a:t>add</a:t>
            </a:r>
            <a:r>
              <a:rPr lang="fr-FR" dirty="0"/>
              <a:t> </a:t>
            </a:r>
            <a:r>
              <a:rPr lang="fr-FR" dirty="0" err="1"/>
              <a:t>title</a:t>
            </a:r>
            <a:endParaRPr lang="en-CA" dirty="0"/>
          </a:p>
        </p:txBody>
      </p:sp>
      <p:sp>
        <p:nvSpPr>
          <p:cNvPr id="3" name="Text Placeholder 2"/>
          <p:cNvSpPr>
            <a:spLocks noGrp="1"/>
          </p:cNvSpPr>
          <p:nvPr>
            <p:ph type="body" idx="1"/>
          </p:nvPr>
        </p:nvSpPr>
        <p:spPr>
          <a:xfrm>
            <a:off x="442913" y="1817487"/>
            <a:ext cx="8223250" cy="2580681"/>
          </a:xfrm>
          <a:prstGeom prst="rect">
            <a:avLst/>
          </a:prstGeom>
        </p:spPr>
        <p:txBody>
          <a:bodyPr vert="horz" lIns="68580" tIns="34290" rIns="68580" bIns="34290" rtlCol="0">
            <a:normAutofit/>
          </a:bodyPr>
          <a:lstStyle/>
          <a:p>
            <a:pPr lvl="0"/>
            <a:r>
              <a:rPr lang="en-US" dirty="0"/>
              <a:t>Click here to add body text</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p:cNvSpPr>
            <a:spLocks noGrp="1"/>
          </p:cNvSpPr>
          <p:nvPr>
            <p:ph type="ftr" sz="quarter" idx="3"/>
          </p:nvPr>
        </p:nvSpPr>
        <p:spPr>
          <a:xfrm>
            <a:off x="412316" y="205102"/>
            <a:ext cx="3086100" cy="273844"/>
          </a:xfrm>
          <a:prstGeom prst="rect">
            <a:avLst/>
          </a:prstGeom>
        </p:spPr>
        <p:txBody>
          <a:bodyPr vert="horz" lIns="68580" tIns="34290" rIns="68580" bIns="3429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CA"/>
              <a:t>GO TO INSERT HEADER/FOOTER FUNTION TO ADD PRESENTATION TITLE HERE</a:t>
            </a:r>
            <a:endParaRPr lang="en-CA" dirty="0"/>
          </a:p>
        </p:txBody>
      </p:sp>
      <p:sp>
        <p:nvSpPr>
          <p:cNvPr id="6" name="Slide Number Placeholder 5"/>
          <p:cNvSpPr>
            <a:spLocks noGrp="1"/>
          </p:cNvSpPr>
          <p:nvPr>
            <p:ph type="sldNum" sz="quarter" idx="4"/>
          </p:nvPr>
        </p:nvSpPr>
        <p:spPr>
          <a:xfrm>
            <a:off x="101361" y="200655"/>
            <a:ext cx="314324" cy="273844"/>
          </a:xfrm>
          <a:prstGeom prst="rect">
            <a:avLst/>
          </a:prstGeom>
        </p:spPr>
        <p:txBody>
          <a:bodyPr vert="horz" lIns="68580" tIns="34290" rIns="68580" bIns="34290" rtlCol="0" anchor="ctr"/>
          <a:lstStyle>
            <a:lvl1pPr algn="r">
              <a:defRPr sz="800">
                <a:solidFill>
                  <a:schemeClr val="tx1"/>
                </a:solidFill>
                <a:latin typeface="Arial" panose="020B0604020202020204" pitchFamily="34" charset="0"/>
                <a:cs typeface="Arial" panose="020B0604020202020204" pitchFamily="34" charset="0"/>
              </a:defRPr>
            </a:lvl1pPr>
          </a:lstStyle>
          <a:p>
            <a:fld id="{92C2B5FE-85A3-4695-A105-D949C58EEF53}" type="slidenum">
              <a:rPr lang="en-CA" smtClean="0"/>
              <a:pPr/>
              <a:t>‹#›</a:t>
            </a:fld>
            <a:endParaRPr lang="en-CA" dirty="0"/>
          </a:p>
        </p:txBody>
      </p:sp>
      <p:cxnSp>
        <p:nvCxnSpPr>
          <p:cNvPr id="10" name="Straight Connector 9"/>
          <p:cNvCxnSpPr/>
          <p:nvPr/>
        </p:nvCxnSpPr>
        <p:spPr>
          <a:xfrm>
            <a:off x="423908" y="253401"/>
            <a:ext cx="0" cy="174685"/>
          </a:xfrm>
          <a:prstGeom prst="line">
            <a:avLst/>
          </a:prstGeom>
          <a:ln w="12700">
            <a:solidFill>
              <a:srgbClr val="009A98"/>
            </a:solidFill>
          </a:ln>
        </p:spPr>
        <p:style>
          <a:lnRef idx="1">
            <a:schemeClr val="accent1"/>
          </a:lnRef>
          <a:fillRef idx="0">
            <a:schemeClr val="accent1"/>
          </a:fillRef>
          <a:effectRef idx="0">
            <a:schemeClr val="accent1"/>
          </a:effectRef>
          <a:fontRef idx="minor">
            <a:schemeClr val="tx1"/>
          </a:fontRef>
        </p:style>
      </p:cxnSp>
      <p:sp>
        <p:nvSpPr>
          <p:cNvPr id="8" name="Line 50"/>
          <p:cNvSpPr>
            <a:spLocks noChangeShapeType="1"/>
          </p:cNvSpPr>
          <p:nvPr/>
        </p:nvSpPr>
        <p:spPr bwMode="auto">
          <a:xfrm flipV="1">
            <a:off x="-78581" y="4432697"/>
            <a:ext cx="1190" cy="42863"/>
          </a:xfrm>
          <a:prstGeom prst="line">
            <a:avLst/>
          </a:prstGeom>
          <a:noFill/>
          <a:ln w="9525">
            <a:solidFill>
              <a:srgbClr val="969696"/>
            </a:solidFill>
            <a:round/>
            <a:headEnd/>
            <a:tailEnd/>
          </a:ln>
          <a:extLst>
            <a:ext uri="{909E8E84-426E-40DD-AFC4-6F175D3DCCD1}">
              <a14:hiddenFill xmlns:a14="http://schemas.microsoft.com/office/drawing/2010/main">
                <a:noFill/>
              </a14:hiddenFill>
            </a:ext>
          </a:extLst>
        </p:spPr>
        <p:txBody>
          <a:bodyPr lIns="68580" tIns="34290" rIns="68580" bIns="34290"/>
          <a:lstStyle/>
          <a:p>
            <a:endParaRPr lang="en-CA"/>
          </a:p>
        </p:txBody>
      </p:sp>
      <p:sp>
        <p:nvSpPr>
          <p:cNvPr id="9" name="Rectangle 29"/>
          <p:cNvSpPr>
            <a:spLocks noChangeArrowheads="1"/>
          </p:cNvSpPr>
          <p:nvPr/>
        </p:nvSpPr>
        <p:spPr bwMode="auto">
          <a:xfrm>
            <a:off x="-1918097" y="996800"/>
            <a:ext cx="1693069" cy="4060800"/>
          </a:xfrm>
          <a:prstGeom prst="rect">
            <a:avLst/>
          </a:prstGeom>
          <a:solidFill>
            <a:srgbClr val="5F5F5F"/>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5000" tIns="135000" rIns="135000" bIns="13500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11" name="Rectangle 38"/>
          <p:cNvSpPr>
            <a:spLocks noChangeArrowheads="1"/>
          </p:cNvSpPr>
          <p:nvPr/>
        </p:nvSpPr>
        <p:spPr bwMode="auto">
          <a:xfrm>
            <a:off x="-1921669" y="66997"/>
            <a:ext cx="1693069" cy="856800"/>
          </a:xfrm>
          <a:prstGeom prst="rect">
            <a:avLst/>
          </a:prstGeom>
          <a:solidFill>
            <a:schemeClr val="tx1">
              <a:lumMod val="75000"/>
              <a:lumOff val="25000"/>
            </a:schemeClr>
          </a:solidFill>
          <a:ln>
            <a:noFill/>
          </a:ln>
          <a:effectLst/>
        </p:spPr>
        <p:txBody>
          <a:bodyPr lIns="135000" tIns="135000" rIns="135000" bIns="13500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12" name="Rectangle 39"/>
          <p:cNvSpPr>
            <a:spLocks noChangeArrowheads="1"/>
          </p:cNvSpPr>
          <p:nvPr/>
        </p:nvSpPr>
        <p:spPr bwMode="auto">
          <a:xfrm>
            <a:off x="-475060" y="326231"/>
            <a:ext cx="161925" cy="161925"/>
          </a:xfrm>
          <a:prstGeom prst="rect">
            <a:avLst/>
          </a:prstGeom>
          <a:solidFill>
            <a:srgbClr val="C60C30"/>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80" tIns="34290" rIns="68580" bIns="34290"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13" name="Rectangle 40"/>
          <p:cNvSpPr>
            <a:spLocks noChangeArrowheads="1"/>
          </p:cNvSpPr>
          <p:nvPr/>
        </p:nvSpPr>
        <p:spPr bwMode="auto">
          <a:xfrm>
            <a:off x="-1854994" y="376707"/>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b="1" dirty="0">
                <a:solidFill>
                  <a:srgbClr val="FFFFFF"/>
                </a:solidFill>
              </a:rPr>
              <a:t>Red </a:t>
            </a:r>
            <a:r>
              <a:rPr lang="en-GB" altLang="en-US" sz="800" dirty="0">
                <a:solidFill>
                  <a:srgbClr val="FFFFFF"/>
                </a:solidFill>
              </a:rPr>
              <a:t> R198 V12 B48</a:t>
            </a:r>
          </a:p>
        </p:txBody>
      </p:sp>
      <p:sp>
        <p:nvSpPr>
          <p:cNvPr id="14" name="Rectangle 41"/>
          <p:cNvSpPr>
            <a:spLocks noChangeArrowheads="1"/>
          </p:cNvSpPr>
          <p:nvPr/>
        </p:nvSpPr>
        <p:spPr bwMode="auto">
          <a:xfrm>
            <a:off x="-475060" y="525066"/>
            <a:ext cx="161925" cy="161925"/>
          </a:xfrm>
          <a:prstGeom prst="rect">
            <a:avLst/>
          </a:prstGeom>
          <a:solidFill>
            <a:srgbClr val="00B3BE"/>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80" tIns="34290" rIns="68580" bIns="34290"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15" name="Rectangle 42"/>
          <p:cNvSpPr>
            <a:spLocks noChangeArrowheads="1"/>
          </p:cNvSpPr>
          <p:nvPr/>
        </p:nvSpPr>
        <p:spPr bwMode="auto">
          <a:xfrm>
            <a:off x="-1921669" y="579114"/>
            <a:ext cx="1378744"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b="1" dirty="0">
                <a:solidFill>
                  <a:srgbClr val="FFFFFF"/>
                </a:solidFill>
              </a:rPr>
              <a:t>Teal</a:t>
            </a:r>
            <a:r>
              <a:rPr lang="en-GB" altLang="en-US" sz="800" dirty="0">
                <a:solidFill>
                  <a:srgbClr val="FFFFFF"/>
                </a:solidFill>
              </a:rPr>
              <a:t>  R0 V179 B190</a:t>
            </a:r>
          </a:p>
        </p:txBody>
      </p:sp>
      <p:sp>
        <p:nvSpPr>
          <p:cNvPr id="16" name="Rectangle 47"/>
          <p:cNvSpPr>
            <a:spLocks noChangeArrowheads="1"/>
          </p:cNvSpPr>
          <p:nvPr/>
        </p:nvSpPr>
        <p:spPr bwMode="auto">
          <a:xfrm>
            <a:off x="-1772841" y="107156"/>
            <a:ext cx="1475185" cy="123825"/>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90000"/>
              </a:lnSpc>
              <a:spcBef>
                <a:spcPct val="20000"/>
              </a:spcBef>
              <a:spcAft>
                <a:spcPct val="20000"/>
              </a:spcAft>
              <a:defRPr/>
            </a:pPr>
            <a:r>
              <a:rPr lang="en-GB" altLang="en-US" sz="900" b="1" dirty="0">
                <a:solidFill>
                  <a:srgbClr val="FFFFFF"/>
                </a:solidFill>
              </a:rPr>
              <a:t>Primary Colours</a:t>
            </a:r>
          </a:p>
        </p:txBody>
      </p:sp>
      <p:sp>
        <p:nvSpPr>
          <p:cNvPr id="17" name="Line 50"/>
          <p:cNvSpPr>
            <a:spLocks noChangeShapeType="1"/>
          </p:cNvSpPr>
          <p:nvPr/>
        </p:nvSpPr>
        <p:spPr bwMode="auto">
          <a:xfrm flipV="1">
            <a:off x="-78581" y="4432697"/>
            <a:ext cx="1190" cy="42863"/>
          </a:xfrm>
          <a:prstGeom prst="line">
            <a:avLst/>
          </a:prstGeom>
          <a:noFill/>
          <a:ln w="9525">
            <a:solidFill>
              <a:srgbClr val="969696"/>
            </a:solidFill>
            <a:round/>
            <a:headEnd/>
            <a:tailEnd/>
          </a:ln>
          <a:extLst>
            <a:ext uri="{909E8E84-426E-40DD-AFC4-6F175D3DCCD1}">
              <a14:hiddenFill xmlns:a14="http://schemas.microsoft.com/office/drawing/2010/main">
                <a:noFill/>
              </a14:hiddenFill>
            </a:ext>
          </a:extLst>
        </p:spPr>
        <p:txBody>
          <a:bodyPr lIns="68580" tIns="34290" rIns="68580" bIns="34290"/>
          <a:lstStyle/>
          <a:p>
            <a:endParaRPr lang="en-CA"/>
          </a:p>
        </p:txBody>
      </p:sp>
      <p:sp>
        <p:nvSpPr>
          <p:cNvPr id="18" name="Rectangle 82"/>
          <p:cNvSpPr>
            <a:spLocks noChangeArrowheads="1"/>
          </p:cNvSpPr>
          <p:nvPr/>
        </p:nvSpPr>
        <p:spPr bwMode="auto">
          <a:xfrm>
            <a:off x="-2071687" y="1035433"/>
            <a:ext cx="1791890" cy="124649"/>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90000"/>
              </a:lnSpc>
              <a:spcBef>
                <a:spcPct val="20000"/>
              </a:spcBef>
              <a:spcAft>
                <a:spcPct val="20000"/>
              </a:spcAft>
              <a:defRPr/>
            </a:pPr>
            <a:r>
              <a:rPr lang="en-GB" altLang="en-US" sz="900" b="1" dirty="0">
                <a:solidFill>
                  <a:srgbClr val="FFFFFF"/>
                </a:solidFill>
              </a:rPr>
              <a:t>Secondary Colours</a:t>
            </a:r>
          </a:p>
        </p:txBody>
      </p:sp>
      <p:sp>
        <p:nvSpPr>
          <p:cNvPr id="19" name="Rectangle 41"/>
          <p:cNvSpPr>
            <a:spLocks noChangeArrowheads="1"/>
          </p:cNvSpPr>
          <p:nvPr/>
        </p:nvSpPr>
        <p:spPr bwMode="auto">
          <a:xfrm>
            <a:off x="-475060" y="725091"/>
            <a:ext cx="161925" cy="161925"/>
          </a:xfrm>
          <a:prstGeom prst="rect">
            <a:avLst/>
          </a:prstGeom>
          <a:solidFill>
            <a:srgbClr val="1E1E1E"/>
          </a:solidFill>
          <a:ln>
            <a:noFill/>
          </a:ln>
          <a:effectLst/>
        </p:spPr>
        <p:txBody>
          <a:bodyPr wrap="none" lIns="68580" tIns="34290" rIns="68580" bIns="34290"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0" name="Rectangle 42"/>
          <p:cNvSpPr>
            <a:spLocks noChangeArrowheads="1"/>
          </p:cNvSpPr>
          <p:nvPr/>
        </p:nvSpPr>
        <p:spPr bwMode="auto">
          <a:xfrm>
            <a:off x="-1918097" y="778068"/>
            <a:ext cx="1378744" cy="83356"/>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b="1" dirty="0">
                <a:solidFill>
                  <a:srgbClr val="FFFFFF"/>
                </a:solidFill>
              </a:rPr>
              <a:t>Black  </a:t>
            </a:r>
            <a:r>
              <a:rPr lang="en-GB" altLang="en-US" sz="800" dirty="0">
                <a:solidFill>
                  <a:srgbClr val="FFFFFF"/>
                </a:solidFill>
              </a:rPr>
              <a:t>R30 V30 B30</a:t>
            </a:r>
          </a:p>
        </p:txBody>
      </p:sp>
      <p:grpSp>
        <p:nvGrpSpPr>
          <p:cNvPr id="21" name="Groupe 96"/>
          <p:cNvGrpSpPr>
            <a:grpSpLocks/>
          </p:cNvGrpSpPr>
          <p:nvPr/>
        </p:nvGrpSpPr>
        <p:grpSpPr bwMode="auto">
          <a:xfrm>
            <a:off x="-492919" y="1260872"/>
            <a:ext cx="170259" cy="1587102"/>
            <a:chOff x="5314994" y="2524079"/>
            <a:chExt cx="227180" cy="2116059"/>
          </a:xfrm>
        </p:grpSpPr>
        <p:sp>
          <p:nvSpPr>
            <p:cNvPr id="22" name="Rectangle 23"/>
            <p:cNvSpPr>
              <a:spLocks noChangeArrowheads="1"/>
            </p:cNvSpPr>
            <p:nvPr/>
          </p:nvSpPr>
          <p:spPr bwMode="auto">
            <a:xfrm rot="10800000">
              <a:off x="5314994" y="2949514"/>
              <a:ext cx="227180" cy="211129"/>
            </a:xfrm>
            <a:prstGeom prst="rect">
              <a:avLst/>
            </a:prstGeom>
            <a:solidFill>
              <a:srgbClr val="19BAC4"/>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3" name="Rectangle 22"/>
            <p:cNvSpPr>
              <a:spLocks noChangeArrowheads="1"/>
            </p:cNvSpPr>
            <p:nvPr/>
          </p:nvSpPr>
          <p:spPr bwMode="auto">
            <a:xfrm rot="10800000">
              <a:off x="5314994" y="3160643"/>
              <a:ext cx="225592" cy="211130"/>
            </a:xfrm>
            <a:prstGeom prst="rect">
              <a:avLst/>
            </a:prstGeom>
            <a:solidFill>
              <a:srgbClr val="33C2CB"/>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4" name="Rectangle 23"/>
            <p:cNvSpPr>
              <a:spLocks noChangeArrowheads="1"/>
            </p:cNvSpPr>
            <p:nvPr/>
          </p:nvSpPr>
          <p:spPr bwMode="auto">
            <a:xfrm rot="10800000">
              <a:off x="5314994" y="3371773"/>
              <a:ext cx="227180" cy="212717"/>
            </a:xfrm>
            <a:prstGeom prst="rect">
              <a:avLst/>
            </a:prstGeom>
            <a:solidFill>
              <a:srgbClr val="4CCAD1"/>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5" name="Rectangle 23"/>
            <p:cNvSpPr>
              <a:spLocks noChangeArrowheads="1"/>
            </p:cNvSpPr>
            <p:nvPr/>
          </p:nvSpPr>
          <p:spPr bwMode="auto">
            <a:xfrm rot="10800000">
              <a:off x="5316582" y="3584490"/>
              <a:ext cx="225592" cy="212717"/>
            </a:xfrm>
            <a:prstGeom prst="rect">
              <a:avLst/>
            </a:prstGeom>
            <a:solidFill>
              <a:srgbClr val="66D1D8"/>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6" name="Rectangle 23"/>
            <p:cNvSpPr>
              <a:spLocks noChangeArrowheads="1"/>
            </p:cNvSpPr>
            <p:nvPr/>
          </p:nvSpPr>
          <p:spPr bwMode="auto">
            <a:xfrm rot="10800000">
              <a:off x="5316582" y="3797208"/>
              <a:ext cx="224004" cy="212717"/>
            </a:xfrm>
            <a:prstGeom prst="rect">
              <a:avLst/>
            </a:prstGeom>
            <a:solidFill>
              <a:srgbClr val="7FD9DE"/>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7" name="Rectangle 31"/>
            <p:cNvSpPr>
              <a:spLocks noChangeArrowheads="1"/>
            </p:cNvSpPr>
            <p:nvPr/>
          </p:nvSpPr>
          <p:spPr bwMode="auto">
            <a:xfrm rot="10800000">
              <a:off x="5316582" y="4003575"/>
              <a:ext cx="225592" cy="212717"/>
            </a:xfrm>
            <a:prstGeom prst="rect">
              <a:avLst/>
            </a:prstGeom>
            <a:solidFill>
              <a:srgbClr val="99E1E5"/>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8" name="Rectangle 23"/>
            <p:cNvSpPr>
              <a:spLocks noChangeArrowheads="1"/>
            </p:cNvSpPr>
            <p:nvPr/>
          </p:nvSpPr>
          <p:spPr bwMode="auto">
            <a:xfrm rot="10800000">
              <a:off x="5316582" y="4216292"/>
              <a:ext cx="224004" cy="212717"/>
            </a:xfrm>
            <a:prstGeom prst="rect">
              <a:avLst/>
            </a:prstGeom>
            <a:solidFill>
              <a:srgbClr val="CCF0F2"/>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29" name="Rectangle 33"/>
            <p:cNvSpPr>
              <a:spLocks noChangeArrowheads="1"/>
            </p:cNvSpPr>
            <p:nvPr/>
          </p:nvSpPr>
          <p:spPr bwMode="auto">
            <a:xfrm rot="10800000">
              <a:off x="5319758" y="4429009"/>
              <a:ext cx="220827" cy="211129"/>
            </a:xfrm>
            <a:prstGeom prst="rect">
              <a:avLst/>
            </a:prstGeom>
            <a:solidFill>
              <a:srgbClr val="E5F7F8"/>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0" name="Rectangle 23"/>
            <p:cNvSpPr>
              <a:spLocks noChangeArrowheads="1"/>
            </p:cNvSpPr>
            <p:nvPr/>
          </p:nvSpPr>
          <p:spPr bwMode="auto">
            <a:xfrm rot="10800000">
              <a:off x="5314994" y="2736796"/>
              <a:ext cx="227180" cy="212717"/>
            </a:xfrm>
            <a:prstGeom prst="rect">
              <a:avLst/>
            </a:prstGeom>
            <a:solidFill>
              <a:srgbClr val="00A0A8"/>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31" name="Rectangle 23"/>
            <p:cNvSpPr>
              <a:spLocks noChangeArrowheads="1"/>
            </p:cNvSpPr>
            <p:nvPr/>
          </p:nvSpPr>
          <p:spPr bwMode="auto">
            <a:xfrm rot="10800000">
              <a:off x="5314994" y="2524079"/>
              <a:ext cx="227180" cy="212717"/>
            </a:xfrm>
            <a:prstGeom prst="rect">
              <a:avLst/>
            </a:prstGeom>
            <a:solidFill>
              <a:srgbClr val="00838A"/>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grpSp>
      <p:sp>
        <p:nvSpPr>
          <p:cNvPr id="32" name="Rectangle 40"/>
          <p:cNvSpPr>
            <a:spLocks noChangeArrowheads="1"/>
          </p:cNvSpPr>
          <p:nvPr/>
        </p:nvSpPr>
        <p:spPr bwMode="auto">
          <a:xfrm>
            <a:off x="-1905000" y="130777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R0 V131 B138</a:t>
            </a:r>
          </a:p>
        </p:txBody>
      </p:sp>
      <p:sp>
        <p:nvSpPr>
          <p:cNvPr id="33" name="Rectangle 40"/>
          <p:cNvSpPr>
            <a:spLocks noChangeArrowheads="1"/>
          </p:cNvSpPr>
          <p:nvPr/>
        </p:nvSpPr>
        <p:spPr bwMode="auto">
          <a:xfrm>
            <a:off x="-1910953" y="147803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R0 V160 B168</a:t>
            </a:r>
          </a:p>
        </p:txBody>
      </p:sp>
      <p:sp>
        <p:nvSpPr>
          <p:cNvPr id="34" name="Rectangle 40"/>
          <p:cNvSpPr>
            <a:spLocks noChangeArrowheads="1"/>
          </p:cNvSpPr>
          <p:nvPr/>
        </p:nvSpPr>
        <p:spPr bwMode="auto">
          <a:xfrm>
            <a:off x="-1910953" y="163877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R25 V186 B196</a:t>
            </a:r>
          </a:p>
        </p:txBody>
      </p:sp>
      <p:sp>
        <p:nvSpPr>
          <p:cNvPr id="35" name="Rectangle 40"/>
          <p:cNvSpPr>
            <a:spLocks noChangeArrowheads="1"/>
          </p:cNvSpPr>
          <p:nvPr/>
        </p:nvSpPr>
        <p:spPr bwMode="auto">
          <a:xfrm>
            <a:off x="-1905000" y="180307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R51 V194 B203</a:t>
            </a:r>
          </a:p>
        </p:txBody>
      </p:sp>
      <p:sp>
        <p:nvSpPr>
          <p:cNvPr id="36" name="Rectangle 40"/>
          <p:cNvSpPr>
            <a:spLocks noChangeArrowheads="1"/>
          </p:cNvSpPr>
          <p:nvPr/>
        </p:nvSpPr>
        <p:spPr bwMode="auto">
          <a:xfrm>
            <a:off x="-1909762" y="1965001"/>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R76 V202 B209</a:t>
            </a:r>
          </a:p>
        </p:txBody>
      </p:sp>
      <p:sp>
        <p:nvSpPr>
          <p:cNvPr id="37" name="Rectangle 40"/>
          <p:cNvSpPr>
            <a:spLocks noChangeArrowheads="1"/>
          </p:cNvSpPr>
          <p:nvPr/>
        </p:nvSpPr>
        <p:spPr bwMode="auto">
          <a:xfrm>
            <a:off x="-1909762" y="2129307"/>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R102 V209 B216</a:t>
            </a:r>
          </a:p>
        </p:txBody>
      </p:sp>
      <p:sp>
        <p:nvSpPr>
          <p:cNvPr id="38" name="Rectangle 40"/>
          <p:cNvSpPr>
            <a:spLocks noChangeArrowheads="1"/>
          </p:cNvSpPr>
          <p:nvPr/>
        </p:nvSpPr>
        <p:spPr bwMode="auto">
          <a:xfrm>
            <a:off x="-1908572" y="228647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R127 V217 B222</a:t>
            </a:r>
          </a:p>
        </p:txBody>
      </p:sp>
      <p:sp>
        <p:nvSpPr>
          <p:cNvPr id="39" name="Rectangle 40"/>
          <p:cNvSpPr>
            <a:spLocks noChangeArrowheads="1"/>
          </p:cNvSpPr>
          <p:nvPr/>
        </p:nvSpPr>
        <p:spPr bwMode="auto">
          <a:xfrm>
            <a:off x="-1908572" y="2446014"/>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R153 V225 B229</a:t>
            </a:r>
          </a:p>
        </p:txBody>
      </p:sp>
      <p:sp>
        <p:nvSpPr>
          <p:cNvPr id="40" name="Rectangle 39"/>
          <p:cNvSpPr>
            <a:spLocks noChangeArrowheads="1"/>
          </p:cNvSpPr>
          <p:nvPr/>
        </p:nvSpPr>
        <p:spPr bwMode="auto">
          <a:xfrm>
            <a:off x="-1907381" y="260317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R204 V240 B242</a:t>
            </a:r>
          </a:p>
        </p:txBody>
      </p:sp>
      <p:sp>
        <p:nvSpPr>
          <p:cNvPr id="41" name="Rectangle 40"/>
          <p:cNvSpPr>
            <a:spLocks noChangeArrowheads="1"/>
          </p:cNvSpPr>
          <p:nvPr/>
        </p:nvSpPr>
        <p:spPr bwMode="auto">
          <a:xfrm>
            <a:off x="-1905000" y="2760338"/>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R229 V247 B248</a:t>
            </a:r>
          </a:p>
        </p:txBody>
      </p:sp>
      <p:grpSp>
        <p:nvGrpSpPr>
          <p:cNvPr id="42" name="Groupe 117"/>
          <p:cNvGrpSpPr>
            <a:grpSpLocks/>
          </p:cNvGrpSpPr>
          <p:nvPr/>
        </p:nvGrpSpPr>
        <p:grpSpPr bwMode="auto">
          <a:xfrm>
            <a:off x="-490537" y="2983706"/>
            <a:ext cx="167878" cy="1271588"/>
            <a:chOff x="6291263" y="2511109"/>
            <a:chExt cx="463548" cy="3603534"/>
          </a:xfrm>
        </p:grpSpPr>
        <p:sp>
          <p:nvSpPr>
            <p:cNvPr id="43" name="Rectangle 23"/>
            <p:cNvSpPr>
              <a:spLocks noChangeArrowheads="1"/>
            </p:cNvSpPr>
            <p:nvPr/>
          </p:nvSpPr>
          <p:spPr bwMode="auto">
            <a:xfrm rot="10800000">
              <a:off x="6291263" y="2511109"/>
              <a:ext cx="460261" cy="452129"/>
            </a:xfrm>
            <a:prstGeom prst="rect">
              <a:avLst/>
            </a:prstGeom>
            <a:solidFill>
              <a:schemeClr val="tx1">
                <a:lumMod val="85000"/>
                <a:lumOff val="1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4" name="Rectangle 23"/>
            <p:cNvSpPr>
              <a:spLocks noChangeArrowheads="1"/>
            </p:cNvSpPr>
            <p:nvPr/>
          </p:nvSpPr>
          <p:spPr bwMode="auto">
            <a:xfrm rot="10800000">
              <a:off x="6291263" y="2963238"/>
              <a:ext cx="463548" cy="448756"/>
            </a:xfrm>
            <a:prstGeom prst="rect">
              <a:avLst/>
            </a:prstGeom>
            <a:solidFill>
              <a:schemeClr val="tx1">
                <a:lumMod val="75000"/>
                <a:lumOff val="2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5" name="Rectangle 23"/>
            <p:cNvSpPr>
              <a:spLocks noChangeArrowheads="1"/>
            </p:cNvSpPr>
            <p:nvPr/>
          </p:nvSpPr>
          <p:spPr bwMode="auto">
            <a:xfrm rot="10800000">
              <a:off x="6294550" y="3411994"/>
              <a:ext cx="460261" cy="452129"/>
            </a:xfrm>
            <a:prstGeom prst="rect">
              <a:avLst/>
            </a:prstGeom>
            <a:solidFill>
              <a:schemeClr val="tx1">
                <a:lumMod val="65000"/>
                <a:lumOff val="3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6" name="Rectangle 23"/>
            <p:cNvSpPr>
              <a:spLocks noChangeArrowheads="1"/>
            </p:cNvSpPr>
            <p:nvPr/>
          </p:nvSpPr>
          <p:spPr bwMode="auto">
            <a:xfrm rot="10800000">
              <a:off x="6294550" y="3864122"/>
              <a:ext cx="460261" cy="452129"/>
            </a:xfrm>
            <a:prstGeom prst="rect">
              <a:avLst/>
            </a:prstGeom>
            <a:solidFill>
              <a:schemeClr val="tx1">
                <a:lumMod val="50000"/>
                <a:lumOff val="50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7" name="Rectangle 23"/>
            <p:cNvSpPr>
              <a:spLocks noChangeArrowheads="1"/>
            </p:cNvSpPr>
            <p:nvPr/>
          </p:nvSpPr>
          <p:spPr bwMode="auto">
            <a:xfrm rot="10800000">
              <a:off x="6291263" y="4309503"/>
              <a:ext cx="460261" cy="452129"/>
            </a:xfrm>
            <a:prstGeom prst="rect">
              <a:avLst/>
            </a:prstGeom>
            <a:solidFill>
              <a:schemeClr val="bg1">
                <a:lumMod val="6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8" name="Rectangle 47"/>
            <p:cNvSpPr>
              <a:spLocks noChangeArrowheads="1"/>
            </p:cNvSpPr>
            <p:nvPr/>
          </p:nvSpPr>
          <p:spPr bwMode="auto">
            <a:xfrm rot="10800000">
              <a:off x="6291263" y="4761632"/>
              <a:ext cx="460261" cy="452129"/>
            </a:xfrm>
            <a:prstGeom prst="rect">
              <a:avLst/>
            </a:prstGeom>
            <a:solidFill>
              <a:schemeClr val="bg1">
                <a:lumMod val="7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49" name="Rectangle 23"/>
            <p:cNvSpPr>
              <a:spLocks noChangeArrowheads="1"/>
            </p:cNvSpPr>
            <p:nvPr/>
          </p:nvSpPr>
          <p:spPr bwMode="auto">
            <a:xfrm rot="10800000">
              <a:off x="6294550" y="5213761"/>
              <a:ext cx="456975" cy="448754"/>
            </a:xfrm>
            <a:prstGeom prst="rect">
              <a:avLst/>
            </a:prstGeom>
            <a:solidFill>
              <a:schemeClr val="bg1">
                <a:lumMod val="8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0" name="Rectangle 49"/>
            <p:cNvSpPr>
              <a:spLocks noChangeArrowheads="1"/>
            </p:cNvSpPr>
            <p:nvPr/>
          </p:nvSpPr>
          <p:spPr bwMode="auto">
            <a:xfrm rot="10800000">
              <a:off x="6294550" y="5662514"/>
              <a:ext cx="460261" cy="452129"/>
            </a:xfrm>
            <a:prstGeom prst="rect">
              <a:avLst/>
            </a:prstGeom>
            <a:solidFill>
              <a:schemeClr val="bg1">
                <a:lumMod val="95000"/>
              </a:schemeClr>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grpSp>
      <p:grpSp>
        <p:nvGrpSpPr>
          <p:cNvPr id="51" name="Groupe 126"/>
          <p:cNvGrpSpPr>
            <a:grpSpLocks/>
          </p:cNvGrpSpPr>
          <p:nvPr/>
        </p:nvGrpSpPr>
        <p:grpSpPr bwMode="auto">
          <a:xfrm>
            <a:off x="-492919" y="4398169"/>
            <a:ext cx="171450" cy="628650"/>
            <a:chOff x="5876290" y="2528094"/>
            <a:chExt cx="458789" cy="1795275"/>
          </a:xfrm>
        </p:grpSpPr>
        <p:sp>
          <p:nvSpPr>
            <p:cNvPr id="52" name="Rectangle 23"/>
            <p:cNvSpPr>
              <a:spLocks noChangeArrowheads="1"/>
            </p:cNvSpPr>
            <p:nvPr/>
          </p:nvSpPr>
          <p:spPr bwMode="auto">
            <a:xfrm rot="10800000">
              <a:off x="5876290" y="2980314"/>
              <a:ext cx="458789" cy="452218"/>
            </a:xfrm>
            <a:prstGeom prst="rect">
              <a:avLst/>
            </a:prstGeom>
            <a:solidFill>
              <a:srgbClr val="AD0B2A"/>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3" name="Rectangle 23"/>
            <p:cNvSpPr>
              <a:spLocks noChangeArrowheads="1"/>
            </p:cNvSpPr>
            <p:nvPr/>
          </p:nvSpPr>
          <p:spPr bwMode="auto">
            <a:xfrm rot="10800000">
              <a:off x="5876290" y="2528094"/>
              <a:ext cx="458789" cy="452220"/>
            </a:xfrm>
            <a:prstGeom prst="rect">
              <a:avLst/>
            </a:prstGeom>
            <a:solidFill>
              <a:srgbClr val="920822"/>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4" name="Rectangle 23"/>
            <p:cNvSpPr>
              <a:spLocks noChangeArrowheads="1"/>
            </p:cNvSpPr>
            <p:nvPr/>
          </p:nvSpPr>
          <p:spPr bwMode="auto">
            <a:xfrm rot="10800000">
              <a:off x="5876290" y="3432532"/>
              <a:ext cx="458789" cy="452220"/>
            </a:xfrm>
            <a:prstGeom prst="rect">
              <a:avLst/>
            </a:prstGeom>
            <a:solidFill>
              <a:srgbClr val="F4CED6"/>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sp>
          <p:nvSpPr>
            <p:cNvPr id="55" name="Rectangle 23"/>
            <p:cNvSpPr>
              <a:spLocks noChangeArrowheads="1"/>
            </p:cNvSpPr>
            <p:nvPr/>
          </p:nvSpPr>
          <p:spPr bwMode="auto">
            <a:xfrm rot="10800000">
              <a:off x="5876290" y="3871151"/>
              <a:ext cx="458789" cy="452218"/>
            </a:xfrm>
            <a:prstGeom prst="rect">
              <a:avLst/>
            </a:prstGeom>
            <a:solidFill>
              <a:srgbClr val="F9E6EA"/>
            </a:solidFill>
            <a:ln w="9525">
              <a:solidFill>
                <a:schemeClr val="bg1"/>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endParaRPr lang="fr-CA" altLang="en-US"/>
            </a:p>
          </p:txBody>
        </p:sp>
      </p:grpSp>
      <p:sp>
        <p:nvSpPr>
          <p:cNvPr id="56" name="Rectangle 40"/>
          <p:cNvSpPr>
            <a:spLocks noChangeArrowheads="1"/>
          </p:cNvSpPr>
          <p:nvPr/>
        </p:nvSpPr>
        <p:spPr bwMode="auto">
          <a:xfrm>
            <a:off x="-1912143" y="302823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R38 V38 B38</a:t>
            </a:r>
          </a:p>
        </p:txBody>
      </p:sp>
      <p:sp>
        <p:nvSpPr>
          <p:cNvPr id="57" name="Rectangle 40"/>
          <p:cNvSpPr>
            <a:spLocks noChangeArrowheads="1"/>
          </p:cNvSpPr>
          <p:nvPr/>
        </p:nvSpPr>
        <p:spPr bwMode="auto">
          <a:xfrm>
            <a:off x="-1918097" y="3198489"/>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R64 V64 B64</a:t>
            </a:r>
          </a:p>
        </p:txBody>
      </p:sp>
      <p:sp>
        <p:nvSpPr>
          <p:cNvPr id="58" name="Rectangle 40"/>
          <p:cNvSpPr>
            <a:spLocks noChangeArrowheads="1"/>
          </p:cNvSpPr>
          <p:nvPr/>
        </p:nvSpPr>
        <p:spPr bwMode="auto">
          <a:xfrm>
            <a:off x="-1918097" y="3360414"/>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R89 V89 B89</a:t>
            </a:r>
          </a:p>
        </p:txBody>
      </p:sp>
      <p:sp>
        <p:nvSpPr>
          <p:cNvPr id="59" name="Rectangle 40"/>
          <p:cNvSpPr>
            <a:spLocks noChangeArrowheads="1"/>
          </p:cNvSpPr>
          <p:nvPr/>
        </p:nvSpPr>
        <p:spPr bwMode="auto">
          <a:xfrm>
            <a:off x="-1912143" y="352472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R127 V127 B127</a:t>
            </a:r>
          </a:p>
        </p:txBody>
      </p:sp>
      <p:sp>
        <p:nvSpPr>
          <p:cNvPr id="60" name="Rectangle 40"/>
          <p:cNvSpPr>
            <a:spLocks noChangeArrowheads="1"/>
          </p:cNvSpPr>
          <p:nvPr/>
        </p:nvSpPr>
        <p:spPr bwMode="auto">
          <a:xfrm>
            <a:off x="-1916906" y="3685455"/>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R166 V166 B166</a:t>
            </a:r>
          </a:p>
        </p:txBody>
      </p:sp>
      <p:sp>
        <p:nvSpPr>
          <p:cNvPr id="61" name="Rectangle 40"/>
          <p:cNvSpPr>
            <a:spLocks noChangeArrowheads="1"/>
          </p:cNvSpPr>
          <p:nvPr/>
        </p:nvSpPr>
        <p:spPr bwMode="auto">
          <a:xfrm>
            <a:off x="-1916906" y="3849761"/>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R191 V191 B191</a:t>
            </a:r>
          </a:p>
        </p:txBody>
      </p:sp>
      <p:sp>
        <p:nvSpPr>
          <p:cNvPr id="62" name="Rectangle 40"/>
          <p:cNvSpPr>
            <a:spLocks noChangeArrowheads="1"/>
          </p:cNvSpPr>
          <p:nvPr/>
        </p:nvSpPr>
        <p:spPr bwMode="auto">
          <a:xfrm>
            <a:off x="-1915716" y="4006923"/>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R217 V217 B217</a:t>
            </a:r>
          </a:p>
        </p:txBody>
      </p:sp>
      <p:sp>
        <p:nvSpPr>
          <p:cNvPr id="63" name="Rectangle 40"/>
          <p:cNvSpPr>
            <a:spLocks noChangeArrowheads="1"/>
          </p:cNvSpPr>
          <p:nvPr/>
        </p:nvSpPr>
        <p:spPr bwMode="auto">
          <a:xfrm>
            <a:off x="-1915716" y="4166467"/>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R242 V242 B242</a:t>
            </a:r>
          </a:p>
        </p:txBody>
      </p:sp>
      <p:sp>
        <p:nvSpPr>
          <p:cNvPr id="64" name="Rectangle 40"/>
          <p:cNvSpPr>
            <a:spLocks noChangeArrowheads="1"/>
          </p:cNvSpPr>
          <p:nvPr/>
        </p:nvSpPr>
        <p:spPr bwMode="auto">
          <a:xfrm>
            <a:off x="-1916906" y="4439120"/>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R146 V8 B34</a:t>
            </a:r>
          </a:p>
        </p:txBody>
      </p:sp>
      <p:sp>
        <p:nvSpPr>
          <p:cNvPr id="65" name="Rectangle 40"/>
          <p:cNvSpPr>
            <a:spLocks noChangeArrowheads="1"/>
          </p:cNvSpPr>
          <p:nvPr/>
        </p:nvSpPr>
        <p:spPr bwMode="auto">
          <a:xfrm>
            <a:off x="-1916906" y="4603426"/>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R173 V11 B42</a:t>
            </a:r>
          </a:p>
        </p:txBody>
      </p:sp>
      <p:sp>
        <p:nvSpPr>
          <p:cNvPr id="66" name="Rectangle 40"/>
          <p:cNvSpPr>
            <a:spLocks noChangeArrowheads="1"/>
          </p:cNvSpPr>
          <p:nvPr/>
        </p:nvSpPr>
        <p:spPr bwMode="auto">
          <a:xfrm>
            <a:off x="-1915716" y="4760589"/>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R244 V206 B214</a:t>
            </a:r>
          </a:p>
        </p:txBody>
      </p:sp>
      <p:sp>
        <p:nvSpPr>
          <p:cNvPr id="67" name="Rectangle 40"/>
          <p:cNvSpPr>
            <a:spLocks noChangeArrowheads="1"/>
          </p:cNvSpPr>
          <p:nvPr/>
        </p:nvSpPr>
        <p:spPr bwMode="auto">
          <a:xfrm>
            <a:off x="-1915716" y="4920132"/>
            <a:ext cx="1312069" cy="80022"/>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lnSpc>
                <a:spcPct val="65000"/>
              </a:lnSpc>
              <a:spcBef>
                <a:spcPct val="20000"/>
              </a:spcBef>
              <a:spcAft>
                <a:spcPct val="20000"/>
              </a:spcAft>
              <a:defRPr/>
            </a:pPr>
            <a:r>
              <a:rPr lang="en-GB" altLang="en-US" sz="800" dirty="0">
                <a:solidFill>
                  <a:srgbClr val="FFFFFF"/>
                </a:solidFill>
              </a:rPr>
              <a:t>R249 V230 B234</a:t>
            </a:r>
          </a:p>
        </p:txBody>
      </p:sp>
      <p:grpSp>
        <p:nvGrpSpPr>
          <p:cNvPr id="69" name="Group 81"/>
          <p:cNvGrpSpPr/>
          <p:nvPr userDrawn="1"/>
        </p:nvGrpSpPr>
        <p:grpSpPr>
          <a:xfrm>
            <a:off x="9299143" y="0"/>
            <a:ext cx="1266415" cy="737209"/>
            <a:chOff x="12347143" y="8620"/>
            <a:chExt cx="1266415" cy="737209"/>
          </a:xfrm>
        </p:grpSpPr>
        <p:sp>
          <p:nvSpPr>
            <p:cNvPr id="70" name="Rectangle 30"/>
            <p:cNvSpPr>
              <a:spLocks noChangeArrowheads="1"/>
            </p:cNvSpPr>
            <p:nvPr userDrawn="1"/>
          </p:nvSpPr>
          <p:spPr bwMode="auto">
            <a:xfrm>
              <a:off x="12347143" y="166913"/>
              <a:ext cx="1266415" cy="461665"/>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l" eaLnBrk="1" hangingPunct="1">
                <a:spcBef>
                  <a:spcPct val="50000"/>
                </a:spcBef>
                <a:defRPr/>
              </a:pPr>
              <a:r>
                <a:rPr lang="en-GB" altLang="fr-FR" sz="1000" dirty="0">
                  <a:solidFill>
                    <a:schemeClr val="tx1"/>
                  </a:solidFill>
                  <a:latin typeface="+mn-lt"/>
                </a:rPr>
                <a:t>Avoid putting content </a:t>
              </a:r>
              <a:br>
                <a:rPr lang="en-GB" altLang="fr-FR" sz="1000" dirty="0">
                  <a:solidFill>
                    <a:schemeClr val="tx1"/>
                  </a:solidFill>
                  <a:latin typeface="+mn-lt"/>
                </a:rPr>
              </a:br>
              <a:r>
                <a:rPr lang="en-GB" altLang="fr-FR" sz="1000" dirty="0">
                  <a:solidFill>
                    <a:schemeClr val="tx1"/>
                  </a:solidFill>
                  <a:latin typeface="+mn-lt"/>
                </a:rPr>
                <a:t>on the brand </a:t>
              </a:r>
              <a:br>
                <a:rPr lang="en-GB" altLang="fr-FR" sz="1000" dirty="0">
                  <a:solidFill>
                    <a:schemeClr val="tx1"/>
                  </a:solidFill>
                  <a:latin typeface="+mn-lt"/>
                </a:rPr>
              </a:br>
              <a:r>
                <a:rPr lang="en-GB" altLang="fr-FR" sz="1000" dirty="0">
                  <a:solidFill>
                    <a:schemeClr val="tx1"/>
                  </a:solidFill>
                  <a:latin typeface="+mn-lt"/>
                </a:rPr>
                <a:t>signature area</a:t>
              </a:r>
            </a:p>
          </p:txBody>
        </p:sp>
        <p:cxnSp>
          <p:nvCxnSpPr>
            <p:cNvPr id="71" name="Connecteur droit avec flèche 25"/>
            <p:cNvCxnSpPr/>
            <p:nvPr userDrawn="1"/>
          </p:nvCxnSpPr>
          <p:spPr>
            <a:xfrm flipH="1">
              <a:off x="12347143" y="8620"/>
              <a:ext cx="1217652" cy="0"/>
            </a:xfrm>
            <a:prstGeom prst="straightConnector1">
              <a:avLst/>
            </a:prstGeom>
            <a:ln>
              <a:solidFill>
                <a:schemeClr val="tx1"/>
              </a:solidFill>
              <a:prstDash val="sysDot"/>
              <a:tailEnd type="triangle"/>
            </a:ln>
          </p:spPr>
          <p:style>
            <a:lnRef idx="1">
              <a:schemeClr val="accent3"/>
            </a:lnRef>
            <a:fillRef idx="0">
              <a:schemeClr val="accent3"/>
            </a:fillRef>
            <a:effectRef idx="0">
              <a:schemeClr val="accent3"/>
            </a:effectRef>
            <a:fontRef idx="minor">
              <a:schemeClr val="tx1"/>
            </a:fontRef>
          </p:style>
        </p:cxnSp>
        <p:cxnSp>
          <p:nvCxnSpPr>
            <p:cNvPr id="72" name="Connecteur droit avec flèche 26"/>
            <p:cNvCxnSpPr/>
            <p:nvPr userDrawn="1"/>
          </p:nvCxnSpPr>
          <p:spPr>
            <a:xfrm flipH="1">
              <a:off x="12347143" y="745829"/>
              <a:ext cx="1217652" cy="0"/>
            </a:xfrm>
            <a:prstGeom prst="straightConnector1">
              <a:avLst/>
            </a:prstGeom>
            <a:ln>
              <a:solidFill>
                <a:schemeClr val="tx1"/>
              </a:solidFill>
              <a:prstDash val="sysDot"/>
              <a:tailEnd type="triangle"/>
            </a:ln>
          </p:spPr>
          <p:style>
            <a:lnRef idx="1">
              <a:schemeClr val="accent3"/>
            </a:lnRef>
            <a:fillRef idx="0">
              <a:schemeClr val="accent3"/>
            </a:fillRef>
            <a:effectRef idx="0">
              <a:schemeClr val="accent3"/>
            </a:effectRef>
            <a:fontRef idx="minor">
              <a:schemeClr val="tx1"/>
            </a:fontRef>
          </p:style>
        </p:cxnSp>
      </p:grpSp>
      <p:grpSp>
        <p:nvGrpSpPr>
          <p:cNvPr id="73" name="Group 85"/>
          <p:cNvGrpSpPr/>
          <p:nvPr userDrawn="1"/>
        </p:nvGrpSpPr>
        <p:grpSpPr>
          <a:xfrm>
            <a:off x="9297557" y="3718136"/>
            <a:ext cx="2030569" cy="1425364"/>
            <a:chOff x="83711" y="-525513"/>
            <a:chExt cx="1942867" cy="1425364"/>
          </a:xfrm>
        </p:grpSpPr>
        <p:pic>
          <p:nvPicPr>
            <p:cNvPr id="74" name="Picture 86" descr="icon_information-white.png"/>
            <p:cNvPicPr>
              <a:picLocks noChangeAspect="1"/>
            </p:cNvPicPr>
            <p:nvPr/>
          </p:nvPicPr>
          <p:blipFill>
            <a:blip r:embed="rId10" cstate="print">
              <a:lum bright="-100000"/>
            </a:blip>
            <a:stretch>
              <a:fillRect/>
            </a:stretch>
          </p:blipFill>
          <p:spPr>
            <a:xfrm>
              <a:off x="152123" y="-344993"/>
              <a:ext cx="121592" cy="320113"/>
            </a:xfrm>
            <a:prstGeom prst="rect">
              <a:avLst/>
            </a:prstGeom>
          </p:spPr>
        </p:pic>
        <p:sp>
          <p:nvSpPr>
            <p:cNvPr id="75" name="Oval 87"/>
            <p:cNvSpPr>
              <a:spLocks noChangeAspect="1"/>
            </p:cNvSpPr>
            <p:nvPr/>
          </p:nvSpPr>
          <p:spPr>
            <a:xfrm>
              <a:off x="198147" y="-525513"/>
              <a:ext cx="432000" cy="432000"/>
            </a:xfrm>
            <a:prstGeom prst="ellipse">
              <a:avLst/>
            </a:prstGeom>
            <a:noFill/>
            <a:ln w="38100">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 name="Picture 88" descr="remember icon.png"/>
            <p:cNvPicPr>
              <a:picLocks noChangeAspect="1"/>
            </p:cNvPicPr>
            <p:nvPr/>
          </p:nvPicPr>
          <p:blipFill>
            <a:blip r:embed="rId11" cstate="print">
              <a:lum bright="-100000"/>
            </a:blip>
            <a:stretch>
              <a:fillRect/>
            </a:stretch>
          </p:blipFill>
          <p:spPr>
            <a:xfrm>
              <a:off x="252151" y="-451344"/>
              <a:ext cx="324000" cy="302823"/>
            </a:xfrm>
            <a:prstGeom prst="rect">
              <a:avLst/>
            </a:prstGeom>
          </p:spPr>
        </p:pic>
        <p:sp>
          <p:nvSpPr>
            <p:cNvPr id="77" name="TextBox 89">
              <a:hlinkClick r:id="rId12"/>
            </p:cNvPr>
            <p:cNvSpPr txBox="1"/>
            <p:nvPr/>
          </p:nvSpPr>
          <p:spPr>
            <a:xfrm>
              <a:off x="83711" y="53465"/>
              <a:ext cx="1942867" cy="846386"/>
            </a:xfrm>
            <a:prstGeom prst="rect">
              <a:avLst/>
            </a:prstGeom>
            <a:noFill/>
          </p:spPr>
          <p:txBody>
            <a:bodyPr wrap="square" lIns="0" tIns="0" rIns="0" bIns="0" rtlCol="0">
              <a:spAutoFit/>
            </a:bodyPr>
            <a:lstStyle/>
            <a:p>
              <a:pPr marL="4763" indent="0"/>
              <a:r>
                <a:rPr lang="en-GB" sz="1100" dirty="0">
                  <a:solidFill>
                    <a:srgbClr val="000000"/>
                  </a:solidFill>
                </a:rPr>
                <a:t>REMEMBER: Icons and  a map can be found at the end of</a:t>
              </a:r>
              <a:r>
                <a:rPr lang="en-GB" sz="1100" baseline="0" dirty="0">
                  <a:solidFill>
                    <a:srgbClr val="000000"/>
                  </a:solidFill>
                </a:rPr>
                <a:t> this template. You can copy, colour and paste these into your presentation where appropriate</a:t>
              </a:r>
              <a:endParaRPr lang="en-GB" sz="1100" dirty="0">
                <a:solidFill>
                  <a:srgbClr val="000000"/>
                </a:solidFill>
              </a:endParaRPr>
            </a:p>
          </p:txBody>
        </p:sp>
      </p:grpSp>
    </p:spTree>
    <p:extLst>
      <p:ext uri="{BB962C8B-B14F-4D97-AF65-F5344CB8AC3E}">
        <p14:creationId xmlns:p14="http://schemas.microsoft.com/office/powerpoint/2010/main" val="630558977"/>
      </p:ext>
    </p:extLst>
  </p:cSld>
  <p:clrMap bg1="lt1" tx1="dk1" bg2="lt2" tx2="dk2" accent1="accent1" accent2="accent2" accent3="accent3" accent4="accent4" accent5="accent5" accent6="accent6" hlink="hlink" folHlink="folHlink"/>
  <p:sldLayoutIdLst>
    <p:sldLayoutId id="2147483658" r:id="rId1"/>
    <p:sldLayoutId id="2147483653" r:id="rId2"/>
    <p:sldLayoutId id="2147483654" r:id="rId3"/>
    <p:sldLayoutId id="2147483657" r:id="rId4"/>
    <p:sldLayoutId id="2147483655" r:id="rId5"/>
    <p:sldLayoutId id="2147483656" r:id="rId6"/>
    <p:sldLayoutId id="2147483659" r:id="rId7"/>
  </p:sldLayoutIdLst>
  <p:hf hdr="0" dt="0"/>
  <p:txStyles>
    <p:titleStyle>
      <a:lvl1pPr algn="l" defTabSz="6858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685800" rtl="0" eaLnBrk="1" latinLnBrk="0" hangingPunct="1">
        <a:lnSpc>
          <a:spcPct val="90000"/>
        </a:lnSpc>
        <a:spcBef>
          <a:spcPts val="750"/>
        </a:spcBef>
        <a:buFont typeface="Arial" panose="020B0604020202020204" pitchFamily="34" charset="0"/>
        <a:buNone/>
        <a:defRPr sz="1800" kern="1200" baseline="0">
          <a:solidFill>
            <a:schemeClr val="tx1">
              <a:lumMod val="65000"/>
              <a:lumOff val="35000"/>
            </a:schemeClr>
          </a:solidFill>
          <a:latin typeface="Arial" panose="020B0604020202020204" pitchFamily="34" charset="0"/>
          <a:ea typeface="+mn-ea"/>
          <a:cs typeface="Arial" panose="020B0604020202020204" pitchFamily="34" charset="0"/>
        </a:defRPr>
      </a:lvl1pPr>
      <a:lvl2pPr marL="179388" indent="-171450" algn="l" defTabSz="685800" rtl="0" eaLnBrk="1" latinLnBrk="0" hangingPunct="1">
        <a:lnSpc>
          <a:spcPct val="90000"/>
        </a:lnSpc>
        <a:spcBef>
          <a:spcPts val="375"/>
        </a:spcBef>
        <a:buClr>
          <a:srgbClr val="C60C30"/>
        </a:buClr>
        <a:buFont typeface="Arial" panose="020B0604020202020204" pitchFamily="34" charset="0"/>
        <a:buChar char="-"/>
        <a:defRPr sz="16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355600" indent="-171450" algn="l" defTabSz="685800" rtl="0" eaLnBrk="1" latinLnBrk="0" hangingPunct="1">
        <a:lnSpc>
          <a:spcPct val="90000"/>
        </a:lnSpc>
        <a:spcBef>
          <a:spcPts val="375"/>
        </a:spcBef>
        <a:buClr>
          <a:srgbClr val="C60C30"/>
        </a:buClr>
        <a:buFont typeface="Arial" panose="020B0604020202020204" pitchFamily="34" charset="0"/>
        <a:buChar char="-"/>
        <a:defRPr sz="14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541338" indent="-184150" algn="l" defTabSz="685800" rtl="0" eaLnBrk="1" latinLnBrk="0" hangingPunct="1">
        <a:lnSpc>
          <a:spcPct val="90000"/>
        </a:lnSpc>
        <a:spcBef>
          <a:spcPts val="375"/>
        </a:spcBef>
        <a:buClr>
          <a:srgbClr val="C60C30"/>
        </a:buClr>
        <a:buFont typeface="Arial" panose="020B0604020202020204" pitchFamily="34" charset="0"/>
        <a:buChar char="-"/>
        <a:defRPr sz="14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715963" indent="-174625" algn="l" defTabSz="685800" rtl="0" eaLnBrk="1" latinLnBrk="0" hangingPunct="1">
        <a:lnSpc>
          <a:spcPct val="90000"/>
        </a:lnSpc>
        <a:spcBef>
          <a:spcPts val="375"/>
        </a:spcBef>
        <a:buClr>
          <a:srgbClr val="C60C30"/>
        </a:buClr>
        <a:buFont typeface="Arial" panose="020B0604020202020204" pitchFamily="34" charset="0"/>
        <a:buChar char="-"/>
        <a:defRPr sz="14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r>
              <a:rPr lang="en-CA" sz="2800" dirty="0"/>
              <a:t>Social Engineering &amp; Cyber Insurance </a:t>
            </a:r>
          </a:p>
        </p:txBody>
      </p:sp>
      <p:sp>
        <p:nvSpPr>
          <p:cNvPr id="6" name="Espace réservé du texte 5"/>
          <p:cNvSpPr>
            <a:spLocks noGrp="1"/>
          </p:cNvSpPr>
          <p:nvPr>
            <p:ph type="body" sz="quarter" idx="12"/>
          </p:nvPr>
        </p:nvSpPr>
        <p:spPr>
          <a:xfrm>
            <a:off x="451788" y="1723458"/>
            <a:ext cx="8262081" cy="967276"/>
          </a:xfrm>
        </p:spPr>
        <p:txBody>
          <a:bodyPr>
            <a:normAutofit/>
          </a:bodyPr>
          <a:lstStyle/>
          <a:p>
            <a:r>
              <a:rPr lang="en-US" dirty="0">
                <a:solidFill>
                  <a:srgbClr val="C60C30"/>
                </a:solidFill>
              </a:rPr>
              <a:t>The 2024 Reality for Municipalities </a:t>
            </a:r>
            <a:endParaRPr lang="en-CA" dirty="0">
              <a:solidFill>
                <a:srgbClr val="C60C30"/>
              </a:solidFill>
            </a:endParaRPr>
          </a:p>
        </p:txBody>
      </p:sp>
    </p:spTree>
    <p:extLst>
      <p:ext uri="{BB962C8B-B14F-4D97-AF65-F5344CB8AC3E}">
        <p14:creationId xmlns:p14="http://schemas.microsoft.com/office/powerpoint/2010/main" val="3853969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AC622-1129-84F3-C057-BCBDD70C3C6C}"/>
              </a:ext>
            </a:extLst>
          </p:cNvPr>
          <p:cNvSpPr>
            <a:spLocks noGrp="1"/>
          </p:cNvSpPr>
          <p:nvPr>
            <p:ph type="title"/>
          </p:nvPr>
        </p:nvSpPr>
        <p:spPr>
          <a:xfrm>
            <a:off x="456139" y="550606"/>
            <a:ext cx="8210023" cy="580104"/>
          </a:xfrm>
        </p:spPr>
        <p:txBody>
          <a:bodyPr/>
          <a:lstStyle/>
          <a:p>
            <a:r>
              <a:rPr lang="en-US" sz="2800" dirty="0"/>
              <a:t>What are insurers looking for</a:t>
            </a:r>
            <a:endParaRPr lang="en-CA" sz="2800" dirty="0"/>
          </a:p>
        </p:txBody>
      </p:sp>
      <p:sp>
        <p:nvSpPr>
          <p:cNvPr id="4" name="Slide Number Placeholder 3">
            <a:extLst>
              <a:ext uri="{FF2B5EF4-FFF2-40B4-BE49-F238E27FC236}">
                <a16:creationId xmlns:a16="http://schemas.microsoft.com/office/drawing/2014/main" id="{CFE90C08-6F79-DDD2-707D-DF91EA197707}"/>
              </a:ext>
            </a:extLst>
          </p:cNvPr>
          <p:cNvSpPr>
            <a:spLocks noGrp="1"/>
          </p:cNvSpPr>
          <p:nvPr>
            <p:ph type="sldNum" sz="quarter" idx="11"/>
          </p:nvPr>
        </p:nvSpPr>
        <p:spPr/>
        <p:txBody>
          <a:bodyPr/>
          <a:lstStyle/>
          <a:p>
            <a:fld id="{92C2B5FE-85A3-4695-A105-D949C58EEF53}" type="slidenum">
              <a:rPr lang="en-CA" smtClean="0"/>
              <a:pPr/>
              <a:t>10</a:t>
            </a:fld>
            <a:endParaRPr lang="en-CA" dirty="0"/>
          </a:p>
        </p:txBody>
      </p:sp>
      <p:sp>
        <p:nvSpPr>
          <p:cNvPr id="6" name="Text Placeholder 5">
            <a:extLst>
              <a:ext uri="{FF2B5EF4-FFF2-40B4-BE49-F238E27FC236}">
                <a16:creationId xmlns:a16="http://schemas.microsoft.com/office/drawing/2014/main" id="{D151B490-ECE4-5E33-C22C-3B79E2E2427D}"/>
              </a:ext>
            </a:extLst>
          </p:cNvPr>
          <p:cNvSpPr>
            <a:spLocks noGrp="1"/>
          </p:cNvSpPr>
          <p:nvPr>
            <p:ph type="body" sz="quarter" idx="13"/>
          </p:nvPr>
        </p:nvSpPr>
        <p:spPr>
          <a:xfrm>
            <a:off x="454657" y="1130711"/>
            <a:ext cx="8215313" cy="3854244"/>
          </a:xfrm>
        </p:spPr>
        <p:txBody>
          <a:bodyPr>
            <a:normAutofit/>
          </a:bodyPr>
          <a:lstStyle/>
          <a:p>
            <a:pPr marL="342900" lvl="0" indent="-342900">
              <a:buClr>
                <a:srgbClr val="00B3BE"/>
              </a:buClr>
              <a:buFont typeface="+mj-lt"/>
              <a:buAutoNum type="arabicPeriod"/>
              <a:tabLst>
                <a:tab pos="457200" algn="l"/>
              </a:tabLst>
            </a:pPr>
            <a:r>
              <a:rPr lang="en-US" dirty="0">
                <a:solidFill>
                  <a:srgbClr val="000000"/>
                </a:solidFill>
                <a:effectLst/>
                <a:ea typeface="Calibri" panose="020F0502020204030204" pitchFamily="34" charset="0"/>
              </a:rPr>
              <a:t>Multi Factor Authentication (MFA) </a:t>
            </a:r>
            <a:endParaRPr lang="en-CA" dirty="0">
              <a:effectLst/>
              <a:ea typeface="Calibri" panose="020F0502020204030204" pitchFamily="34" charset="0"/>
            </a:endParaRPr>
          </a:p>
          <a:p>
            <a:pPr marL="342900" lvl="0" indent="-342900">
              <a:buClr>
                <a:srgbClr val="00B3BE"/>
              </a:buClr>
              <a:buFont typeface="+mj-lt"/>
              <a:buAutoNum type="arabicPeriod"/>
              <a:tabLst>
                <a:tab pos="457200" algn="l"/>
              </a:tabLst>
            </a:pPr>
            <a:r>
              <a:rPr lang="en-US" dirty="0">
                <a:solidFill>
                  <a:srgbClr val="000000"/>
                </a:solidFill>
                <a:effectLst/>
                <a:ea typeface="Calibri" panose="020F0502020204030204" pitchFamily="34" charset="0"/>
              </a:rPr>
              <a:t>Utilization of a Privileged Access Management Tool (PAM).</a:t>
            </a:r>
            <a:endParaRPr lang="en-CA" dirty="0">
              <a:effectLst/>
              <a:ea typeface="Calibri" panose="020F0502020204030204" pitchFamily="34" charset="0"/>
            </a:endParaRPr>
          </a:p>
          <a:p>
            <a:pPr marL="342900" lvl="0" indent="-342900">
              <a:buClr>
                <a:srgbClr val="00B3BE"/>
              </a:buClr>
              <a:buFont typeface="+mj-lt"/>
              <a:buAutoNum type="arabicPeriod"/>
              <a:tabLst>
                <a:tab pos="457200" algn="l"/>
              </a:tabLst>
            </a:pPr>
            <a:r>
              <a:rPr lang="en-US" dirty="0">
                <a:solidFill>
                  <a:srgbClr val="000000"/>
                </a:solidFill>
                <a:effectLst/>
                <a:ea typeface="Calibri" panose="020F0502020204030204" pitchFamily="34" charset="0"/>
              </a:rPr>
              <a:t>Incident R</a:t>
            </a:r>
            <a:r>
              <a:rPr lang="en-US" dirty="0">
                <a:solidFill>
                  <a:srgbClr val="000000"/>
                </a:solidFill>
                <a:ea typeface="Calibri" panose="020F0502020204030204" pitchFamily="34" charset="0"/>
              </a:rPr>
              <a:t>esponse Plan, </a:t>
            </a:r>
            <a:r>
              <a:rPr lang="en-US" dirty="0">
                <a:solidFill>
                  <a:srgbClr val="000000"/>
                </a:solidFill>
                <a:effectLst/>
                <a:ea typeface="Calibri" panose="020F0502020204030204" pitchFamily="34" charset="0"/>
              </a:rPr>
              <a:t>Disaster Recovery Plan and Business Continuity Plan  </a:t>
            </a:r>
            <a:endParaRPr lang="en-CA" dirty="0">
              <a:effectLst/>
              <a:ea typeface="Calibri" panose="020F0502020204030204" pitchFamily="34" charset="0"/>
            </a:endParaRPr>
          </a:p>
          <a:p>
            <a:pPr marL="342900" lvl="0" indent="-342900">
              <a:buClr>
                <a:srgbClr val="00B3BE"/>
              </a:buClr>
              <a:buFont typeface="+mj-lt"/>
              <a:buAutoNum type="arabicPeriod"/>
              <a:tabLst>
                <a:tab pos="457200" algn="l"/>
              </a:tabLst>
            </a:pPr>
            <a:r>
              <a:rPr lang="en-US" dirty="0">
                <a:solidFill>
                  <a:srgbClr val="000000"/>
                </a:solidFill>
                <a:effectLst/>
                <a:ea typeface="Calibri" panose="020F0502020204030204" pitchFamily="34" charset="0"/>
              </a:rPr>
              <a:t>Annual (or more) phishing training  </a:t>
            </a:r>
            <a:endParaRPr lang="en-CA" dirty="0">
              <a:effectLst/>
              <a:ea typeface="Calibri" panose="020F0502020204030204" pitchFamily="34" charset="0"/>
            </a:endParaRPr>
          </a:p>
          <a:p>
            <a:pPr marL="342900" lvl="0" indent="-342900">
              <a:buClr>
                <a:srgbClr val="00B3BE"/>
              </a:buClr>
              <a:buFont typeface="+mj-lt"/>
              <a:buAutoNum type="arabicPeriod"/>
              <a:tabLst>
                <a:tab pos="457200" algn="l"/>
              </a:tabLst>
            </a:pPr>
            <a:r>
              <a:rPr lang="en-US" dirty="0">
                <a:solidFill>
                  <a:srgbClr val="000000"/>
                </a:solidFill>
                <a:effectLst/>
                <a:ea typeface="Calibri" panose="020F0502020204030204" pitchFamily="34" charset="0"/>
              </a:rPr>
              <a:t>Utilization of an email filtering systems  </a:t>
            </a:r>
            <a:endParaRPr lang="en-CA" dirty="0">
              <a:effectLst/>
              <a:ea typeface="Calibri" panose="020F0502020204030204" pitchFamily="34" charset="0"/>
            </a:endParaRPr>
          </a:p>
          <a:p>
            <a:pPr marL="342900" lvl="0" indent="-342900">
              <a:buClr>
                <a:srgbClr val="00B3BE"/>
              </a:buClr>
              <a:buFont typeface="+mj-lt"/>
              <a:buAutoNum type="arabicPeriod"/>
              <a:tabLst>
                <a:tab pos="457200" algn="l"/>
              </a:tabLst>
            </a:pPr>
            <a:r>
              <a:rPr lang="en-US" dirty="0">
                <a:solidFill>
                  <a:srgbClr val="000000"/>
                </a:solidFill>
                <a:effectLst/>
                <a:ea typeface="Calibri" panose="020F0502020204030204" pitchFamily="34" charset="0"/>
              </a:rPr>
              <a:t>Dual-Verification Procedures  </a:t>
            </a:r>
            <a:endParaRPr lang="en-CA" dirty="0">
              <a:effectLst/>
              <a:ea typeface="Calibri" panose="020F0502020204030204" pitchFamily="34" charset="0"/>
            </a:endParaRPr>
          </a:p>
          <a:p>
            <a:pPr marL="342900" lvl="0" indent="-342900">
              <a:buClr>
                <a:srgbClr val="00B3BE"/>
              </a:buClr>
              <a:buFont typeface="+mj-lt"/>
              <a:buAutoNum type="arabicPeriod"/>
              <a:tabLst>
                <a:tab pos="457200" algn="l"/>
              </a:tabLst>
            </a:pPr>
            <a:r>
              <a:rPr lang="en-US" dirty="0">
                <a:solidFill>
                  <a:srgbClr val="000000"/>
                </a:solidFill>
                <a:effectLst/>
                <a:ea typeface="Calibri" panose="020F0502020204030204" pitchFamily="34" charset="0"/>
              </a:rPr>
              <a:t>Vendor/ Third Party Risk Controls     </a:t>
            </a:r>
          </a:p>
          <a:p>
            <a:pPr marL="342900" lvl="0" indent="-342900">
              <a:buClr>
                <a:srgbClr val="00B3BE"/>
              </a:buClr>
              <a:buFont typeface="+mj-lt"/>
              <a:buAutoNum type="arabicPeriod"/>
              <a:tabLst>
                <a:tab pos="457200" algn="l"/>
              </a:tabLst>
            </a:pPr>
            <a:r>
              <a:rPr lang="en-US" dirty="0">
                <a:solidFill>
                  <a:srgbClr val="000000"/>
                </a:solidFill>
                <a:ea typeface="Calibri" panose="020F0502020204030204" pitchFamily="34" charset="0"/>
              </a:rPr>
              <a:t>Patch management process </a:t>
            </a:r>
          </a:p>
          <a:p>
            <a:pPr marL="342900" lvl="0" indent="-342900">
              <a:buClr>
                <a:srgbClr val="00B3BE"/>
              </a:buClr>
              <a:buFont typeface="+mj-lt"/>
              <a:buAutoNum type="arabicPeriod"/>
              <a:tabLst>
                <a:tab pos="457200" algn="l"/>
              </a:tabLst>
            </a:pPr>
            <a:r>
              <a:rPr lang="en-US" dirty="0">
                <a:solidFill>
                  <a:srgbClr val="000000"/>
                </a:solidFill>
                <a:ea typeface="Calibri" panose="020F0502020204030204" pitchFamily="34" charset="0"/>
              </a:rPr>
              <a:t>Endpoint Detection &amp; Response (EDR) tool </a:t>
            </a:r>
          </a:p>
          <a:p>
            <a:pPr marL="342900" lvl="0" indent="-342900">
              <a:buClr>
                <a:srgbClr val="00B3BE"/>
              </a:buClr>
              <a:buFont typeface="+mj-lt"/>
              <a:buAutoNum type="arabicPeriod"/>
              <a:tabLst>
                <a:tab pos="457200" algn="l"/>
              </a:tabLst>
            </a:pPr>
            <a:r>
              <a:rPr lang="en-US" dirty="0">
                <a:solidFill>
                  <a:srgbClr val="000000"/>
                </a:solidFill>
                <a:ea typeface="Calibri" panose="020F0502020204030204" pitchFamily="34" charset="0"/>
              </a:rPr>
              <a:t>Offline &amp; tested backups </a:t>
            </a:r>
          </a:p>
          <a:p>
            <a:pPr marL="342900" lvl="0" indent="-342900">
              <a:buClr>
                <a:srgbClr val="00B3BE"/>
              </a:buClr>
              <a:buFont typeface="+mj-lt"/>
              <a:buAutoNum type="arabicPeriod"/>
              <a:tabLst>
                <a:tab pos="457200" algn="l"/>
              </a:tabLst>
            </a:pPr>
            <a:r>
              <a:rPr lang="en-US" dirty="0">
                <a:solidFill>
                  <a:srgbClr val="000000"/>
                </a:solidFill>
                <a:ea typeface="Calibri" panose="020F0502020204030204" pitchFamily="34" charset="0"/>
              </a:rPr>
              <a:t>No End of Life (</a:t>
            </a:r>
            <a:r>
              <a:rPr lang="en-US" dirty="0" err="1">
                <a:solidFill>
                  <a:srgbClr val="000000"/>
                </a:solidFill>
                <a:ea typeface="Calibri" panose="020F0502020204030204" pitchFamily="34" charset="0"/>
              </a:rPr>
              <a:t>EoL</a:t>
            </a:r>
            <a:r>
              <a:rPr lang="en-US" dirty="0">
                <a:solidFill>
                  <a:srgbClr val="000000"/>
                </a:solidFill>
                <a:ea typeface="Calibri" panose="020F0502020204030204" pitchFamily="34" charset="0"/>
              </a:rPr>
              <a:t>) Assets </a:t>
            </a:r>
          </a:p>
          <a:p>
            <a:pPr marL="342900" lvl="0" indent="-342900">
              <a:buFont typeface="+mj-lt"/>
              <a:buAutoNum type="arabicPeriod"/>
              <a:tabLst>
                <a:tab pos="457200" algn="l"/>
              </a:tabLst>
            </a:pPr>
            <a:endParaRPr lang="en-CA" sz="1800" dirty="0">
              <a:effectLst/>
              <a:latin typeface="Calibri" panose="020F0502020204030204" pitchFamily="34" charset="0"/>
              <a:ea typeface="Calibri" panose="020F0502020204030204" pitchFamily="34" charset="0"/>
            </a:endParaRPr>
          </a:p>
          <a:p>
            <a:pPr marL="342900" indent="-342900">
              <a:buAutoNum type="arabicPeriod"/>
            </a:pPr>
            <a:endParaRPr lang="en-CA" dirty="0"/>
          </a:p>
        </p:txBody>
      </p:sp>
    </p:spTree>
    <p:extLst>
      <p:ext uri="{BB962C8B-B14F-4D97-AF65-F5344CB8AC3E}">
        <p14:creationId xmlns:p14="http://schemas.microsoft.com/office/powerpoint/2010/main" val="3191432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2D66-A32A-4EB4-801F-457AF3C0229F}"/>
              </a:ext>
            </a:extLst>
          </p:cNvPr>
          <p:cNvSpPr>
            <a:spLocks noGrp="1"/>
          </p:cNvSpPr>
          <p:nvPr>
            <p:ph type="title"/>
          </p:nvPr>
        </p:nvSpPr>
        <p:spPr/>
        <p:txBody>
          <a:bodyPr/>
          <a:lstStyle/>
          <a:p>
            <a:r>
              <a:rPr lang="en-US" sz="2800" dirty="0"/>
              <a:t>Managing the risk </a:t>
            </a:r>
          </a:p>
        </p:txBody>
      </p:sp>
      <p:sp>
        <p:nvSpPr>
          <p:cNvPr id="4" name="Slide Number Placeholder 3">
            <a:extLst>
              <a:ext uri="{FF2B5EF4-FFF2-40B4-BE49-F238E27FC236}">
                <a16:creationId xmlns:a16="http://schemas.microsoft.com/office/drawing/2014/main" id="{DB427203-FE74-4CDE-92E8-6BF53380030C}"/>
              </a:ext>
            </a:extLst>
          </p:cNvPr>
          <p:cNvSpPr>
            <a:spLocks noGrp="1"/>
          </p:cNvSpPr>
          <p:nvPr>
            <p:ph type="sldNum" sz="quarter" idx="11"/>
          </p:nvPr>
        </p:nvSpPr>
        <p:spPr/>
        <p:txBody>
          <a:bodyPr/>
          <a:lstStyle/>
          <a:p>
            <a:fld id="{92C2B5FE-85A3-4695-A105-D949C58EEF53}" type="slidenum">
              <a:rPr lang="en-CA" smtClean="0"/>
              <a:pPr/>
              <a:t>11</a:t>
            </a:fld>
            <a:endParaRPr lang="en-CA" dirty="0"/>
          </a:p>
        </p:txBody>
      </p:sp>
      <p:sp>
        <p:nvSpPr>
          <p:cNvPr id="6" name="Text Placeholder 5">
            <a:extLst>
              <a:ext uri="{FF2B5EF4-FFF2-40B4-BE49-F238E27FC236}">
                <a16:creationId xmlns:a16="http://schemas.microsoft.com/office/drawing/2014/main" id="{89B08185-13A8-453F-A5C3-16CC905C43C2}"/>
              </a:ext>
            </a:extLst>
          </p:cNvPr>
          <p:cNvSpPr>
            <a:spLocks noGrp="1"/>
          </p:cNvSpPr>
          <p:nvPr>
            <p:ph type="body" sz="quarter" idx="13"/>
          </p:nvPr>
        </p:nvSpPr>
        <p:spPr>
          <a:xfrm>
            <a:off x="454658" y="1504605"/>
            <a:ext cx="4582856" cy="2903884"/>
          </a:xfrm>
        </p:spPr>
        <p:txBody>
          <a:bodyPr>
            <a:normAutofit/>
          </a:bodyPr>
          <a:lstStyle/>
          <a:p>
            <a:pPr marL="285750" lvl="0" indent="-285750">
              <a:buClr>
                <a:srgbClr val="009C98"/>
              </a:buClr>
              <a:buFont typeface="Arial" panose="020B0604020202020204" pitchFamily="34" charset="0"/>
              <a:buChar char="•"/>
            </a:pPr>
            <a:r>
              <a:rPr lang="en-US" dirty="0">
                <a:solidFill>
                  <a:schemeClr val="tx1"/>
                </a:solidFill>
              </a:rPr>
              <a:t>Consider the source</a:t>
            </a:r>
          </a:p>
          <a:p>
            <a:pPr marL="285750" lvl="0" indent="-285750">
              <a:buClr>
                <a:srgbClr val="009C98"/>
              </a:buClr>
              <a:buFont typeface="Arial" panose="020B0604020202020204" pitchFamily="34" charset="0"/>
              <a:buChar char="•"/>
            </a:pPr>
            <a:r>
              <a:rPr lang="en-US" dirty="0">
                <a:solidFill>
                  <a:schemeClr val="tx1"/>
                </a:solidFill>
              </a:rPr>
              <a:t>Don’t open emails and attachments from suspicious sources </a:t>
            </a:r>
          </a:p>
          <a:p>
            <a:pPr marL="285750" lvl="0" indent="-285750">
              <a:buClr>
                <a:srgbClr val="009C98"/>
              </a:buClr>
              <a:buFont typeface="Arial" panose="020B0604020202020204" pitchFamily="34" charset="0"/>
              <a:buChar char="•"/>
            </a:pPr>
            <a:r>
              <a:rPr lang="en-US" dirty="0">
                <a:solidFill>
                  <a:schemeClr val="tx1"/>
                </a:solidFill>
              </a:rPr>
              <a:t>Slow down</a:t>
            </a:r>
          </a:p>
          <a:p>
            <a:pPr marL="285750" lvl="0" indent="-285750">
              <a:buClr>
                <a:srgbClr val="009C98"/>
              </a:buClr>
              <a:buFont typeface="Arial" panose="020B0604020202020204" pitchFamily="34" charset="0"/>
              <a:buChar char="•"/>
            </a:pPr>
            <a:r>
              <a:rPr lang="en-US" dirty="0">
                <a:solidFill>
                  <a:schemeClr val="tx1"/>
                </a:solidFill>
              </a:rPr>
              <a:t>If it sounds too good to be true</a:t>
            </a:r>
          </a:p>
          <a:p>
            <a:pPr marL="285750" lvl="0" indent="-285750">
              <a:buClr>
                <a:srgbClr val="009C98"/>
              </a:buClr>
              <a:buFont typeface="Arial" panose="020B0604020202020204" pitchFamily="34" charset="0"/>
              <a:buChar char="•"/>
            </a:pPr>
            <a:r>
              <a:rPr lang="en-US" dirty="0">
                <a:solidFill>
                  <a:schemeClr val="tx1"/>
                </a:solidFill>
              </a:rPr>
              <a:t>Use multifactor authentication </a:t>
            </a:r>
          </a:p>
          <a:p>
            <a:pPr marL="285750" lvl="0" indent="-285750">
              <a:buClr>
                <a:srgbClr val="009C98"/>
              </a:buClr>
              <a:buFont typeface="Arial" panose="020B0604020202020204" pitchFamily="34" charset="0"/>
              <a:buChar char="•"/>
            </a:pPr>
            <a:r>
              <a:rPr lang="en-US" dirty="0">
                <a:solidFill>
                  <a:schemeClr val="tx1"/>
                </a:solidFill>
              </a:rPr>
              <a:t>Anti virus/ email software</a:t>
            </a:r>
          </a:p>
          <a:p>
            <a:endParaRPr lang="en-US" dirty="0"/>
          </a:p>
        </p:txBody>
      </p:sp>
      <p:sp>
        <p:nvSpPr>
          <p:cNvPr id="14" name="Rectangle 13">
            <a:extLst>
              <a:ext uri="{FF2B5EF4-FFF2-40B4-BE49-F238E27FC236}">
                <a16:creationId xmlns:a16="http://schemas.microsoft.com/office/drawing/2014/main" id="{909C4AB3-8B2C-4815-AF58-46CCE87C8BC8}"/>
              </a:ext>
            </a:extLst>
          </p:cNvPr>
          <p:cNvSpPr/>
          <p:nvPr/>
        </p:nvSpPr>
        <p:spPr>
          <a:xfrm>
            <a:off x="6090289" y="1504605"/>
            <a:ext cx="2700068" cy="2790771"/>
          </a:xfrm>
          <a:prstGeom prst="rect">
            <a:avLst/>
          </a:prstGeom>
          <a:solidFill>
            <a:srgbClr val="009C98"/>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0" rIns="288000" bIns="21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800" dirty="0">
                <a:solidFill>
                  <a:srgbClr val="FFFFFF"/>
                </a:solidFill>
                <a:latin typeface="Arial"/>
              </a:rPr>
              <a:t>Awareness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800" dirty="0">
                <a:solidFill>
                  <a:srgbClr val="FFFFFF"/>
                </a:solidFill>
                <a:latin typeface="Arial"/>
              </a:rPr>
              <a:t>Focus on changing behaviour!</a:t>
            </a:r>
            <a:endParaRPr kumimoji="0" lang="en-CA"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225700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73EF071-3E1F-4D5D-A6F7-0CB29AC66AAC}"/>
              </a:ext>
            </a:extLst>
          </p:cNvPr>
          <p:cNvSpPr>
            <a:spLocks noGrp="1"/>
          </p:cNvSpPr>
          <p:nvPr>
            <p:ph type="sldNum" sz="quarter" idx="11"/>
          </p:nvPr>
        </p:nvSpPr>
        <p:spPr/>
        <p:txBody>
          <a:bodyPr/>
          <a:lstStyle/>
          <a:p>
            <a:fld id="{92C2B5FE-85A3-4695-A105-D949C58EEF53}" type="slidenum">
              <a:rPr lang="en-CA" smtClean="0"/>
              <a:pPr/>
              <a:t>12</a:t>
            </a:fld>
            <a:endParaRPr lang="en-CA" dirty="0"/>
          </a:p>
        </p:txBody>
      </p:sp>
      <p:sp>
        <p:nvSpPr>
          <p:cNvPr id="5" name="Text Placeholder 4">
            <a:extLst>
              <a:ext uri="{FF2B5EF4-FFF2-40B4-BE49-F238E27FC236}">
                <a16:creationId xmlns:a16="http://schemas.microsoft.com/office/drawing/2014/main" id="{01DBF615-A7D3-40A1-8E23-38A38BC84147}"/>
              </a:ext>
            </a:extLst>
          </p:cNvPr>
          <p:cNvSpPr>
            <a:spLocks noGrp="1"/>
          </p:cNvSpPr>
          <p:nvPr>
            <p:ph type="body" sz="quarter" idx="13"/>
          </p:nvPr>
        </p:nvSpPr>
        <p:spPr/>
        <p:txBody>
          <a:bodyPr/>
          <a:lstStyle/>
          <a:p>
            <a:pPr lvl="0" algn="ctr" defTabSz="914400">
              <a:lnSpc>
                <a:spcPct val="100000"/>
              </a:lnSpc>
              <a:spcBef>
                <a:spcPts val="0"/>
              </a:spcBef>
              <a:buClr>
                <a:prstClr val="black"/>
              </a:buClr>
            </a:pPr>
            <a:r>
              <a:rPr lang="en-US" dirty="0">
                <a:solidFill>
                  <a:schemeClr val="tx1"/>
                </a:solidFill>
                <a:latin typeface="Arial" charset="0"/>
              </a:rPr>
              <a:t>Jessica Jaremchuk, BA, LL.B. </a:t>
            </a:r>
          </a:p>
          <a:p>
            <a:pPr lvl="0" algn="ctr" defTabSz="914400">
              <a:lnSpc>
                <a:spcPct val="100000"/>
              </a:lnSpc>
              <a:spcBef>
                <a:spcPts val="0"/>
              </a:spcBef>
              <a:buClr>
                <a:prstClr val="black"/>
              </a:buClr>
            </a:pPr>
            <a:r>
              <a:rPr lang="en-US" dirty="0">
                <a:solidFill>
                  <a:schemeClr val="tx1"/>
                </a:solidFill>
                <a:latin typeface="Arial" charset="0"/>
              </a:rPr>
              <a:t>Vice President, Risk Management Services</a:t>
            </a:r>
          </a:p>
          <a:p>
            <a:pPr lvl="0" algn="ctr" defTabSz="914400">
              <a:lnSpc>
                <a:spcPct val="100000"/>
              </a:lnSpc>
              <a:spcBef>
                <a:spcPts val="0"/>
              </a:spcBef>
              <a:buClr>
                <a:prstClr val="black"/>
              </a:buClr>
            </a:pPr>
            <a:r>
              <a:rPr lang="en-US" dirty="0">
                <a:solidFill>
                  <a:schemeClr val="tx1"/>
                </a:solidFill>
                <a:latin typeface="Arial" charset="0"/>
              </a:rPr>
              <a:t>jessica.jaremchuk@intactpublicentities.ca</a:t>
            </a:r>
          </a:p>
          <a:p>
            <a:pPr lvl="0" algn="ctr" defTabSz="914400">
              <a:lnSpc>
                <a:spcPct val="100000"/>
              </a:lnSpc>
              <a:spcBef>
                <a:spcPts val="0"/>
              </a:spcBef>
              <a:buClr>
                <a:prstClr val="black"/>
              </a:buClr>
            </a:pPr>
            <a:r>
              <a:rPr lang="en-US" dirty="0">
                <a:solidFill>
                  <a:schemeClr val="tx1"/>
                </a:solidFill>
                <a:latin typeface="Arial" charset="0"/>
              </a:rPr>
              <a:t>intactpublicentities.ca</a:t>
            </a:r>
          </a:p>
          <a:p>
            <a:endParaRPr lang="en-CA" dirty="0"/>
          </a:p>
        </p:txBody>
      </p:sp>
    </p:spTree>
    <p:extLst>
      <p:ext uri="{BB962C8B-B14F-4D97-AF65-F5344CB8AC3E}">
        <p14:creationId xmlns:p14="http://schemas.microsoft.com/office/powerpoint/2010/main" val="307250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re 18"/>
          <p:cNvSpPr>
            <a:spLocks noGrp="1"/>
          </p:cNvSpPr>
          <p:nvPr>
            <p:ph type="title"/>
          </p:nvPr>
        </p:nvSpPr>
        <p:spPr/>
        <p:txBody>
          <a:bodyPr/>
          <a:lstStyle/>
          <a:p>
            <a:r>
              <a:rPr lang="en-CA" sz="2800" dirty="0"/>
              <a:t>Cyber crime </a:t>
            </a:r>
          </a:p>
        </p:txBody>
      </p:sp>
      <p:sp>
        <p:nvSpPr>
          <p:cNvPr id="4" name="Slide Number Placeholder 3"/>
          <p:cNvSpPr>
            <a:spLocks noGrp="1"/>
          </p:cNvSpPr>
          <p:nvPr>
            <p:ph type="sldNum" sz="quarter" idx="11"/>
          </p:nvPr>
        </p:nvSpPr>
        <p:spPr/>
        <p:txBody>
          <a:bodyPr/>
          <a:lstStyle/>
          <a:p>
            <a:fld id="{92C2B5FE-85A3-4695-A105-D949C58EEF53}" type="slidenum">
              <a:rPr lang="en-CA" smtClean="0"/>
              <a:pPr/>
              <a:t>2</a:t>
            </a:fld>
            <a:endParaRPr lang="en-CA" dirty="0"/>
          </a:p>
        </p:txBody>
      </p:sp>
      <p:sp>
        <p:nvSpPr>
          <p:cNvPr id="6" name="Text Placeholder 5"/>
          <p:cNvSpPr>
            <a:spLocks noGrp="1"/>
          </p:cNvSpPr>
          <p:nvPr>
            <p:ph type="body" sz="quarter" idx="13"/>
          </p:nvPr>
        </p:nvSpPr>
        <p:spPr>
          <a:xfrm>
            <a:off x="456139" y="1543742"/>
            <a:ext cx="8447437" cy="2494302"/>
          </a:xfrm>
        </p:spPr>
        <p:txBody>
          <a:bodyPr>
            <a:normAutofit/>
          </a:bodyPr>
          <a:lstStyle/>
          <a:p>
            <a:pPr lvl="0" defTabSz="914400">
              <a:lnSpc>
                <a:spcPct val="100000"/>
              </a:lnSpc>
              <a:spcBef>
                <a:spcPts val="0"/>
              </a:spcBef>
              <a:buClr>
                <a:srgbClr val="2B2B2D"/>
              </a:buClr>
            </a:pPr>
            <a:r>
              <a:rPr lang="en-US" sz="2000" b="0" i="1" dirty="0">
                <a:solidFill>
                  <a:srgbClr val="202124"/>
                </a:solidFill>
                <a:effectLst/>
                <a:latin typeface="arial" panose="020B0604020202020204" pitchFamily="34" charset="0"/>
              </a:rPr>
              <a:t>“Cybercrime, also called computer crime, </a:t>
            </a:r>
            <a:r>
              <a:rPr lang="en-US" sz="2000" b="1" i="1" dirty="0">
                <a:solidFill>
                  <a:srgbClr val="202124"/>
                </a:solidFill>
                <a:effectLst/>
                <a:latin typeface="arial" panose="020B0604020202020204" pitchFamily="34" charset="0"/>
              </a:rPr>
              <a:t>the use of a computer as an instrument to further illegal ends</a:t>
            </a:r>
            <a:r>
              <a:rPr lang="en-US" sz="2000" b="0" i="1" dirty="0">
                <a:solidFill>
                  <a:srgbClr val="202124"/>
                </a:solidFill>
                <a:effectLst/>
                <a:latin typeface="arial" panose="020B0604020202020204" pitchFamily="34" charset="0"/>
              </a:rPr>
              <a:t>, such as committing fraud, trafficking in child pornography and intellectual property, stealing identities, or violating privacy</a:t>
            </a:r>
            <a:r>
              <a:rPr lang="en-US" sz="2400" dirty="0">
                <a:solidFill>
                  <a:srgbClr val="202124"/>
                </a:solidFill>
                <a:latin typeface="arial" panose="020B0604020202020204" pitchFamily="34" charset="0"/>
              </a:rPr>
              <a:t>”</a:t>
            </a:r>
          </a:p>
          <a:p>
            <a:pPr lvl="0" defTabSz="914400">
              <a:lnSpc>
                <a:spcPct val="100000"/>
              </a:lnSpc>
              <a:spcBef>
                <a:spcPts val="0"/>
              </a:spcBef>
              <a:buClr>
                <a:srgbClr val="2B2B2D"/>
              </a:buClr>
            </a:pPr>
            <a:endParaRPr lang="en-US" sz="2400" dirty="0">
              <a:solidFill>
                <a:srgbClr val="202124"/>
              </a:solidFill>
              <a:latin typeface="arial" panose="020B0604020202020204" pitchFamily="34" charset="0"/>
            </a:endParaRPr>
          </a:p>
          <a:p>
            <a:pPr lvl="0" defTabSz="914400">
              <a:lnSpc>
                <a:spcPct val="100000"/>
              </a:lnSpc>
              <a:spcBef>
                <a:spcPts val="0"/>
              </a:spcBef>
              <a:buClr>
                <a:srgbClr val="2B2B2D"/>
              </a:buClr>
            </a:pPr>
            <a:r>
              <a:rPr lang="en-US" sz="2400" dirty="0">
                <a:solidFill>
                  <a:srgbClr val="202124"/>
                </a:solidFill>
                <a:latin typeface="arial" panose="020B0604020202020204" pitchFamily="34" charset="0"/>
              </a:rPr>
              <a:t>- </a:t>
            </a:r>
            <a:r>
              <a:rPr lang="en-US" dirty="0">
                <a:solidFill>
                  <a:srgbClr val="202124"/>
                </a:solidFill>
                <a:latin typeface="arial" panose="020B0604020202020204" pitchFamily="34" charset="0"/>
              </a:rPr>
              <a:t>Britannica</a:t>
            </a:r>
            <a:endParaRPr lang="en-CA" dirty="0">
              <a:solidFill>
                <a:schemeClr val="tx1"/>
              </a:solidFill>
            </a:endParaRPr>
          </a:p>
        </p:txBody>
      </p:sp>
    </p:spTree>
    <p:extLst>
      <p:ext uri="{BB962C8B-B14F-4D97-AF65-F5344CB8AC3E}">
        <p14:creationId xmlns:p14="http://schemas.microsoft.com/office/powerpoint/2010/main" val="38393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re 18"/>
          <p:cNvSpPr>
            <a:spLocks noGrp="1"/>
          </p:cNvSpPr>
          <p:nvPr>
            <p:ph type="title"/>
          </p:nvPr>
        </p:nvSpPr>
        <p:spPr/>
        <p:txBody>
          <a:bodyPr/>
          <a:lstStyle/>
          <a:p>
            <a:r>
              <a:rPr lang="en-CA" sz="2800" dirty="0"/>
              <a:t>Social engineering </a:t>
            </a:r>
          </a:p>
        </p:txBody>
      </p:sp>
      <p:sp>
        <p:nvSpPr>
          <p:cNvPr id="4" name="Slide Number Placeholder 3"/>
          <p:cNvSpPr>
            <a:spLocks noGrp="1"/>
          </p:cNvSpPr>
          <p:nvPr>
            <p:ph type="sldNum" sz="quarter" idx="11"/>
          </p:nvPr>
        </p:nvSpPr>
        <p:spPr/>
        <p:txBody>
          <a:bodyPr/>
          <a:lstStyle/>
          <a:p>
            <a:fld id="{92C2B5FE-85A3-4695-A105-D949C58EEF53}" type="slidenum">
              <a:rPr lang="en-CA" smtClean="0"/>
              <a:pPr/>
              <a:t>3</a:t>
            </a:fld>
            <a:endParaRPr lang="en-CA" dirty="0"/>
          </a:p>
        </p:txBody>
      </p:sp>
      <p:sp>
        <p:nvSpPr>
          <p:cNvPr id="6" name="Text Placeholder 5"/>
          <p:cNvSpPr>
            <a:spLocks noGrp="1"/>
          </p:cNvSpPr>
          <p:nvPr>
            <p:ph type="body" sz="quarter" idx="13"/>
          </p:nvPr>
        </p:nvSpPr>
        <p:spPr>
          <a:xfrm>
            <a:off x="515390" y="1479665"/>
            <a:ext cx="8388186" cy="3232499"/>
          </a:xfrm>
        </p:spPr>
        <p:txBody>
          <a:bodyPr>
            <a:normAutofit/>
          </a:bodyPr>
          <a:lstStyle/>
          <a:p>
            <a:endParaRPr lang="en-CA" sz="2000" dirty="0">
              <a:solidFill>
                <a:schemeClr val="tx1"/>
              </a:solidFill>
            </a:endParaRPr>
          </a:p>
          <a:p>
            <a:pPr lvl="0" defTabSz="914400">
              <a:lnSpc>
                <a:spcPct val="100000"/>
              </a:lnSpc>
              <a:spcBef>
                <a:spcPts val="0"/>
              </a:spcBef>
              <a:buClr>
                <a:srgbClr val="2B2B2D"/>
              </a:buClr>
            </a:pPr>
            <a:r>
              <a:rPr lang="en-CA" sz="2000" i="1" dirty="0">
                <a:solidFill>
                  <a:schemeClr val="tx1"/>
                </a:solidFill>
              </a:rPr>
              <a:t>‘social engineering fraud’ is a broad term describing scams in which criminals try to trick, deceive and manipulate victims into giving out confidential information and funds</a:t>
            </a:r>
          </a:p>
          <a:p>
            <a:pPr>
              <a:buClr>
                <a:srgbClr val="C60C30"/>
              </a:buClr>
            </a:pPr>
            <a:endParaRPr lang="en-CA" sz="2000" dirty="0">
              <a:solidFill>
                <a:schemeClr val="tx1"/>
              </a:solidFill>
            </a:endParaRPr>
          </a:p>
          <a:p>
            <a:pPr>
              <a:buClr>
                <a:srgbClr val="C60C30"/>
              </a:buClr>
            </a:pPr>
            <a:r>
              <a:rPr lang="en-CA" sz="2000" dirty="0">
                <a:solidFill>
                  <a:schemeClr val="tx1"/>
                </a:solidFill>
              </a:rPr>
              <a:t>- </a:t>
            </a:r>
            <a:r>
              <a:rPr lang="en-CA" dirty="0">
                <a:solidFill>
                  <a:schemeClr val="tx1"/>
                </a:solidFill>
              </a:rPr>
              <a:t>Interpol</a:t>
            </a:r>
            <a:br>
              <a:rPr lang="en-CA" sz="2000" dirty="0"/>
            </a:br>
            <a:endParaRPr lang="en-CA" sz="2000" dirty="0"/>
          </a:p>
        </p:txBody>
      </p:sp>
    </p:spTree>
    <p:extLst>
      <p:ext uri="{BB962C8B-B14F-4D97-AF65-F5344CB8AC3E}">
        <p14:creationId xmlns:p14="http://schemas.microsoft.com/office/powerpoint/2010/main" val="679236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4835A-E475-CEBE-F6BA-BE38515292BD}"/>
              </a:ext>
            </a:extLst>
          </p:cNvPr>
          <p:cNvSpPr>
            <a:spLocks noGrp="1"/>
          </p:cNvSpPr>
          <p:nvPr>
            <p:ph type="title"/>
          </p:nvPr>
        </p:nvSpPr>
        <p:spPr/>
        <p:txBody>
          <a:bodyPr/>
          <a:lstStyle/>
          <a:p>
            <a:r>
              <a:rPr lang="en-US" sz="2800" dirty="0"/>
              <a:t>Being prepared</a:t>
            </a:r>
            <a:endParaRPr lang="en-CA" sz="2800" dirty="0"/>
          </a:p>
        </p:txBody>
      </p:sp>
      <p:sp>
        <p:nvSpPr>
          <p:cNvPr id="4" name="Slide Number Placeholder 3">
            <a:extLst>
              <a:ext uri="{FF2B5EF4-FFF2-40B4-BE49-F238E27FC236}">
                <a16:creationId xmlns:a16="http://schemas.microsoft.com/office/drawing/2014/main" id="{656743E6-3DF2-2A77-0E0C-71F0A0CD471A}"/>
              </a:ext>
            </a:extLst>
          </p:cNvPr>
          <p:cNvSpPr>
            <a:spLocks noGrp="1"/>
          </p:cNvSpPr>
          <p:nvPr>
            <p:ph type="sldNum" sz="quarter" idx="11"/>
          </p:nvPr>
        </p:nvSpPr>
        <p:spPr/>
        <p:txBody>
          <a:bodyPr/>
          <a:lstStyle/>
          <a:p>
            <a:fld id="{92C2B5FE-85A3-4695-A105-D949C58EEF53}" type="slidenum">
              <a:rPr lang="en-CA" smtClean="0"/>
              <a:pPr/>
              <a:t>4</a:t>
            </a:fld>
            <a:endParaRPr lang="en-CA" dirty="0"/>
          </a:p>
        </p:txBody>
      </p:sp>
      <p:sp>
        <p:nvSpPr>
          <p:cNvPr id="6" name="Text Placeholder 5">
            <a:extLst>
              <a:ext uri="{FF2B5EF4-FFF2-40B4-BE49-F238E27FC236}">
                <a16:creationId xmlns:a16="http://schemas.microsoft.com/office/drawing/2014/main" id="{FFBC1D87-3CDB-7C6F-A43B-DF75659C29A3}"/>
              </a:ext>
            </a:extLst>
          </p:cNvPr>
          <p:cNvSpPr>
            <a:spLocks noGrp="1"/>
          </p:cNvSpPr>
          <p:nvPr>
            <p:ph type="body" sz="quarter" idx="13"/>
          </p:nvPr>
        </p:nvSpPr>
        <p:spPr>
          <a:xfrm>
            <a:off x="454657" y="1569397"/>
            <a:ext cx="8215313" cy="2839092"/>
          </a:xfrm>
        </p:spPr>
        <p:txBody>
          <a:bodyPr/>
          <a:lstStyle/>
          <a:p>
            <a:pPr marL="285750" indent="-285750">
              <a:buClr>
                <a:srgbClr val="00B3BE"/>
              </a:buClr>
              <a:buFont typeface="Arial" panose="020B0604020202020204" pitchFamily="34" charset="0"/>
              <a:buChar char="•"/>
            </a:pPr>
            <a:r>
              <a:rPr lang="en-US" sz="1600" dirty="0">
                <a:solidFill>
                  <a:srgbClr val="000000"/>
                </a:solidFill>
                <a:effectLst/>
                <a:ea typeface="Calibri" panose="020F0502020204030204" pitchFamily="34" charset="0"/>
              </a:rPr>
              <a:t>Incident R</a:t>
            </a:r>
            <a:r>
              <a:rPr lang="en-US" sz="1600" dirty="0">
                <a:solidFill>
                  <a:srgbClr val="000000"/>
                </a:solidFill>
                <a:ea typeface="Calibri" panose="020F0502020204030204" pitchFamily="34" charset="0"/>
              </a:rPr>
              <a:t>esponse Plan, </a:t>
            </a:r>
            <a:r>
              <a:rPr lang="en-US" sz="1600" dirty="0">
                <a:solidFill>
                  <a:srgbClr val="000000"/>
                </a:solidFill>
                <a:effectLst/>
                <a:ea typeface="Calibri" panose="020F0502020204030204" pitchFamily="34" charset="0"/>
              </a:rPr>
              <a:t>Disaster Recovery Plan and Business Continuity Plan  </a:t>
            </a:r>
          </a:p>
          <a:p>
            <a:pPr marL="285750" indent="-285750">
              <a:buClr>
                <a:srgbClr val="00B3BE"/>
              </a:buClr>
              <a:buFont typeface="Arial" panose="020B0604020202020204" pitchFamily="34" charset="0"/>
              <a:buChar char="•"/>
            </a:pPr>
            <a:r>
              <a:rPr lang="en-US" dirty="0">
                <a:solidFill>
                  <a:srgbClr val="000000"/>
                </a:solidFill>
                <a:ea typeface="Calibri" panose="020F0502020204030204" pitchFamily="34" charset="0"/>
              </a:rPr>
              <a:t>Response team, consultants </a:t>
            </a:r>
          </a:p>
          <a:p>
            <a:pPr marL="285750" indent="-285750">
              <a:buClr>
                <a:srgbClr val="00B3BE"/>
              </a:buClr>
              <a:buFont typeface="Arial" panose="020B0604020202020204" pitchFamily="34" charset="0"/>
              <a:buChar char="•"/>
            </a:pPr>
            <a:r>
              <a:rPr lang="en-US" dirty="0">
                <a:solidFill>
                  <a:srgbClr val="000000"/>
                </a:solidFill>
                <a:ea typeface="Calibri" panose="020F0502020204030204" pitchFamily="34" charset="0"/>
              </a:rPr>
              <a:t>IT safeguards in place </a:t>
            </a:r>
          </a:p>
          <a:p>
            <a:pPr marL="285750" indent="-285750">
              <a:buClr>
                <a:srgbClr val="00B3BE"/>
              </a:buClr>
              <a:buFont typeface="Arial" panose="020B0604020202020204" pitchFamily="34" charset="0"/>
              <a:buChar char="•"/>
            </a:pPr>
            <a:r>
              <a:rPr lang="en-US" sz="1600" dirty="0">
                <a:solidFill>
                  <a:srgbClr val="000000"/>
                </a:solidFill>
                <a:effectLst/>
                <a:ea typeface="Calibri" panose="020F0502020204030204" pitchFamily="34" charset="0"/>
              </a:rPr>
              <a:t>Test your systems</a:t>
            </a:r>
          </a:p>
          <a:p>
            <a:pPr marL="285750" indent="-285750">
              <a:buClr>
                <a:srgbClr val="00B3BE"/>
              </a:buClr>
              <a:buFont typeface="Arial" panose="020B0604020202020204" pitchFamily="34" charset="0"/>
              <a:buChar char="•"/>
            </a:pPr>
            <a:r>
              <a:rPr lang="en-US" dirty="0">
                <a:solidFill>
                  <a:srgbClr val="000000"/>
                </a:solidFill>
                <a:ea typeface="Calibri" panose="020F0502020204030204" pitchFamily="34" charset="0"/>
              </a:rPr>
              <a:t>Test your people </a:t>
            </a:r>
            <a:endParaRPr lang="en-US" sz="1600" dirty="0">
              <a:solidFill>
                <a:srgbClr val="000000"/>
              </a:solidFill>
              <a:effectLst/>
              <a:ea typeface="Calibri" panose="020F0502020204030204" pitchFamily="34" charset="0"/>
            </a:endParaRPr>
          </a:p>
          <a:p>
            <a:pPr marL="285750" indent="-285750">
              <a:buClr>
                <a:srgbClr val="00B3BE"/>
              </a:buClr>
              <a:buFont typeface="Arial" panose="020B0604020202020204" pitchFamily="34" charset="0"/>
              <a:buChar char="•"/>
            </a:pPr>
            <a:r>
              <a:rPr lang="en-US" dirty="0">
                <a:solidFill>
                  <a:srgbClr val="000000"/>
                </a:solidFill>
                <a:ea typeface="Calibri" panose="020F0502020204030204" pitchFamily="34" charset="0"/>
              </a:rPr>
              <a:t>Practice – tabletop exercise, run emergency drill </a:t>
            </a:r>
            <a:endParaRPr lang="en-CA" sz="1600" dirty="0">
              <a:effectLst/>
              <a:ea typeface="Calibri" panose="020F0502020204030204" pitchFamily="34" charset="0"/>
            </a:endParaRPr>
          </a:p>
          <a:p>
            <a:endParaRPr lang="en-CA" dirty="0"/>
          </a:p>
        </p:txBody>
      </p:sp>
    </p:spTree>
    <p:extLst>
      <p:ext uri="{BB962C8B-B14F-4D97-AF65-F5344CB8AC3E}">
        <p14:creationId xmlns:p14="http://schemas.microsoft.com/office/powerpoint/2010/main" val="3517920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EE32C-7841-C5DB-6821-81705AD876DB}"/>
              </a:ext>
            </a:extLst>
          </p:cNvPr>
          <p:cNvSpPr>
            <a:spLocks noGrp="1"/>
          </p:cNvSpPr>
          <p:nvPr>
            <p:ph type="title"/>
          </p:nvPr>
        </p:nvSpPr>
        <p:spPr/>
        <p:txBody>
          <a:bodyPr/>
          <a:lstStyle/>
          <a:p>
            <a:r>
              <a:rPr lang="en-US" sz="2800" dirty="0"/>
              <a:t>Privacy management </a:t>
            </a:r>
          </a:p>
        </p:txBody>
      </p:sp>
      <p:sp>
        <p:nvSpPr>
          <p:cNvPr id="4" name="Slide Number Placeholder 3">
            <a:extLst>
              <a:ext uri="{FF2B5EF4-FFF2-40B4-BE49-F238E27FC236}">
                <a16:creationId xmlns:a16="http://schemas.microsoft.com/office/drawing/2014/main" id="{E56393F9-92AC-B266-8BF7-30827079FB07}"/>
              </a:ext>
            </a:extLst>
          </p:cNvPr>
          <p:cNvSpPr>
            <a:spLocks noGrp="1"/>
          </p:cNvSpPr>
          <p:nvPr>
            <p:ph type="sldNum" sz="quarter" idx="11"/>
          </p:nvPr>
        </p:nvSpPr>
        <p:spPr/>
        <p:txBody>
          <a:bodyPr/>
          <a:lstStyle/>
          <a:p>
            <a:fld id="{92C2B5FE-85A3-4695-A105-D949C58EEF53}" type="slidenum">
              <a:rPr lang="en-CA" smtClean="0"/>
              <a:pPr/>
              <a:t>5</a:t>
            </a:fld>
            <a:endParaRPr lang="en-CA" dirty="0"/>
          </a:p>
        </p:txBody>
      </p:sp>
      <p:sp>
        <p:nvSpPr>
          <p:cNvPr id="6" name="Text Placeholder 5">
            <a:extLst>
              <a:ext uri="{FF2B5EF4-FFF2-40B4-BE49-F238E27FC236}">
                <a16:creationId xmlns:a16="http://schemas.microsoft.com/office/drawing/2014/main" id="{F892206F-2513-B466-CE8F-E3E955CB3BF5}"/>
              </a:ext>
            </a:extLst>
          </p:cNvPr>
          <p:cNvSpPr>
            <a:spLocks noGrp="1"/>
          </p:cNvSpPr>
          <p:nvPr>
            <p:ph type="body" sz="quarter" idx="13"/>
          </p:nvPr>
        </p:nvSpPr>
        <p:spPr>
          <a:xfrm>
            <a:off x="454657" y="1668781"/>
            <a:ext cx="8215313" cy="2739708"/>
          </a:xfrm>
        </p:spPr>
        <p:txBody>
          <a:bodyPr>
            <a:normAutofit/>
          </a:bodyPr>
          <a:lstStyle/>
          <a:p>
            <a:r>
              <a:rPr lang="en-US" sz="1900" dirty="0">
                <a:solidFill>
                  <a:schemeClr val="tx1"/>
                </a:solidFill>
              </a:rPr>
              <a:t>Why?</a:t>
            </a:r>
          </a:p>
          <a:p>
            <a:endParaRPr lang="en-US" sz="1900" dirty="0">
              <a:solidFill>
                <a:schemeClr val="tx1"/>
              </a:solidFill>
            </a:endParaRPr>
          </a:p>
          <a:p>
            <a:pPr>
              <a:lnSpc>
                <a:spcPct val="114000"/>
              </a:lnSpc>
            </a:pPr>
            <a:r>
              <a:rPr lang="en-US" sz="1900" dirty="0">
                <a:solidFill>
                  <a:schemeClr val="tx1"/>
                </a:solidFill>
                <a:ea typeface="+mn-lt"/>
              </a:rPr>
              <a:t>It is a best practice for effective compliance and risk management.</a:t>
            </a:r>
          </a:p>
          <a:p>
            <a:endParaRPr lang="en-US" sz="1900" dirty="0">
              <a:solidFill>
                <a:schemeClr val="tx1"/>
              </a:solidFill>
              <a:ea typeface="+mn-lt"/>
            </a:endParaRPr>
          </a:p>
          <a:p>
            <a:r>
              <a:rPr lang="en-US" dirty="0">
                <a:solidFill>
                  <a:schemeClr val="tx1"/>
                </a:solidFill>
              </a:rPr>
              <a:t> </a:t>
            </a:r>
          </a:p>
        </p:txBody>
      </p:sp>
    </p:spTree>
    <p:extLst>
      <p:ext uri="{BB962C8B-B14F-4D97-AF65-F5344CB8AC3E}">
        <p14:creationId xmlns:p14="http://schemas.microsoft.com/office/powerpoint/2010/main" val="2880844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0E291-905F-039E-E285-E546593BF965}"/>
              </a:ext>
            </a:extLst>
          </p:cNvPr>
          <p:cNvSpPr>
            <a:spLocks noGrp="1"/>
          </p:cNvSpPr>
          <p:nvPr>
            <p:ph type="title"/>
          </p:nvPr>
        </p:nvSpPr>
        <p:spPr/>
        <p:txBody>
          <a:bodyPr/>
          <a:lstStyle/>
          <a:p>
            <a:r>
              <a:rPr lang="en-US" sz="2800" dirty="0"/>
              <a:t>Privacy management program </a:t>
            </a:r>
          </a:p>
        </p:txBody>
      </p:sp>
      <p:sp>
        <p:nvSpPr>
          <p:cNvPr id="4" name="Slide Number Placeholder 3">
            <a:extLst>
              <a:ext uri="{FF2B5EF4-FFF2-40B4-BE49-F238E27FC236}">
                <a16:creationId xmlns:a16="http://schemas.microsoft.com/office/drawing/2014/main" id="{13C42773-6A17-62A6-6272-45D3D962BA0F}"/>
              </a:ext>
            </a:extLst>
          </p:cNvPr>
          <p:cNvSpPr>
            <a:spLocks noGrp="1"/>
          </p:cNvSpPr>
          <p:nvPr>
            <p:ph type="sldNum" sz="quarter" idx="11"/>
          </p:nvPr>
        </p:nvSpPr>
        <p:spPr/>
        <p:txBody>
          <a:bodyPr/>
          <a:lstStyle/>
          <a:p>
            <a:fld id="{92C2B5FE-85A3-4695-A105-D949C58EEF53}" type="slidenum">
              <a:rPr lang="en-CA" smtClean="0"/>
              <a:pPr/>
              <a:t>6</a:t>
            </a:fld>
            <a:endParaRPr lang="en-CA" dirty="0"/>
          </a:p>
        </p:txBody>
      </p:sp>
      <p:sp>
        <p:nvSpPr>
          <p:cNvPr id="6" name="Text Placeholder 5">
            <a:extLst>
              <a:ext uri="{FF2B5EF4-FFF2-40B4-BE49-F238E27FC236}">
                <a16:creationId xmlns:a16="http://schemas.microsoft.com/office/drawing/2014/main" id="{1FF8F2BA-1BD8-CF3F-B984-76A24348086D}"/>
              </a:ext>
            </a:extLst>
          </p:cNvPr>
          <p:cNvSpPr>
            <a:spLocks noGrp="1"/>
          </p:cNvSpPr>
          <p:nvPr>
            <p:ph type="body" sz="quarter" idx="13"/>
          </p:nvPr>
        </p:nvSpPr>
        <p:spPr>
          <a:xfrm>
            <a:off x="454657" y="1623061"/>
            <a:ext cx="8215313" cy="3315338"/>
          </a:xfrm>
        </p:spPr>
        <p:txBody>
          <a:bodyPr>
            <a:normAutofit/>
          </a:bodyPr>
          <a:lstStyle/>
          <a:p>
            <a:pPr marL="385763" indent="-385763">
              <a:buFont typeface="+mj-lt"/>
              <a:buAutoNum type="arabicPeriod"/>
            </a:pPr>
            <a:r>
              <a:rPr lang="en-CA" sz="1700" dirty="0">
                <a:solidFill>
                  <a:srgbClr val="002C4E"/>
                </a:solidFill>
              </a:rPr>
              <a:t>Governance</a:t>
            </a:r>
          </a:p>
          <a:p>
            <a:pPr marL="385763" indent="-385763">
              <a:buFont typeface="+mj-lt"/>
              <a:buAutoNum type="arabicPeriod"/>
            </a:pPr>
            <a:r>
              <a:rPr lang="en-CA" sz="1700" dirty="0">
                <a:solidFill>
                  <a:srgbClr val="002C4E"/>
                </a:solidFill>
              </a:rPr>
              <a:t>Identify External Criteria: </a:t>
            </a:r>
            <a:r>
              <a:rPr lang="en-CA" sz="1700" i="1" dirty="0">
                <a:solidFill>
                  <a:srgbClr val="002C4E"/>
                </a:solidFill>
              </a:rPr>
              <a:t>Applicable Laws, Regulations and Other Compliance Obligations</a:t>
            </a:r>
          </a:p>
          <a:p>
            <a:pPr marL="385763" indent="-385763">
              <a:buFont typeface="+mj-lt"/>
              <a:buAutoNum type="arabicPeriod"/>
            </a:pPr>
            <a:r>
              <a:rPr lang="en-CA" sz="1700" dirty="0">
                <a:solidFill>
                  <a:srgbClr val="002C4E"/>
                </a:solidFill>
              </a:rPr>
              <a:t>Data Inventory</a:t>
            </a:r>
          </a:p>
          <a:p>
            <a:pPr marL="385763" indent="-385763">
              <a:buFont typeface="+mj-lt"/>
              <a:buAutoNum type="arabicPeriod"/>
            </a:pPr>
            <a:r>
              <a:rPr lang="en-CA" sz="1700" dirty="0">
                <a:solidFill>
                  <a:srgbClr val="002C4E"/>
                </a:solidFill>
              </a:rPr>
              <a:t>Privacy and Security Policies</a:t>
            </a:r>
          </a:p>
          <a:p>
            <a:pPr marL="385763" indent="-385763">
              <a:buFont typeface="+mj-lt"/>
              <a:buAutoNum type="arabicPeriod"/>
            </a:pPr>
            <a:r>
              <a:rPr lang="en-CA" sz="1700" dirty="0">
                <a:solidFill>
                  <a:srgbClr val="002C4E"/>
                </a:solidFill>
              </a:rPr>
              <a:t>Training and Awareness</a:t>
            </a:r>
          </a:p>
          <a:p>
            <a:pPr marL="385763" indent="-385763">
              <a:buFont typeface="+mj-lt"/>
              <a:buAutoNum type="arabicPeriod"/>
            </a:pPr>
            <a:r>
              <a:rPr lang="en-CA" sz="1700" dirty="0">
                <a:solidFill>
                  <a:srgbClr val="002C4E"/>
                </a:solidFill>
              </a:rPr>
              <a:t>Vendor Management</a:t>
            </a:r>
          </a:p>
          <a:p>
            <a:pPr marL="385763" indent="-385763">
              <a:buFont typeface="+mj-lt"/>
              <a:buAutoNum type="arabicPeriod"/>
            </a:pPr>
            <a:r>
              <a:rPr lang="en-CA" sz="1700" dirty="0">
                <a:solidFill>
                  <a:srgbClr val="002C4E"/>
                </a:solidFill>
              </a:rPr>
              <a:t>Incident Response</a:t>
            </a:r>
          </a:p>
          <a:p>
            <a:pPr marL="385763" indent="-385763">
              <a:buFont typeface="+mj-lt"/>
              <a:buAutoNum type="arabicPeriod"/>
            </a:pPr>
            <a:r>
              <a:rPr lang="en-CA" sz="1700" dirty="0">
                <a:solidFill>
                  <a:srgbClr val="002C4E"/>
                </a:solidFill>
              </a:rPr>
              <a:t>Operationalize and Monitor</a:t>
            </a:r>
          </a:p>
          <a:p>
            <a:pPr marL="385763" indent="-385763">
              <a:buFont typeface="+mj-lt"/>
              <a:buAutoNum type="arabicPeriod"/>
            </a:pPr>
            <a:r>
              <a:rPr lang="en-CA" sz="1700" dirty="0">
                <a:solidFill>
                  <a:srgbClr val="002C4E"/>
                </a:solidFill>
              </a:rPr>
              <a:t>Communication</a:t>
            </a:r>
          </a:p>
          <a:p>
            <a:endParaRPr lang="en-US" dirty="0"/>
          </a:p>
        </p:txBody>
      </p:sp>
    </p:spTree>
    <p:extLst>
      <p:ext uri="{BB962C8B-B14F-4D97-AF65-F5344CB8AC3E}">
        <p14:creationId xmlns:p14="http://schemas.microsoft.com/office/powerpoint/2010/main" val="4062199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8B407-492F-2589-1539-CAEB59390ACA}"/>
              </a:ext>
            </a:extLst>
          </p:cNvPr>
          <p:cNvSpPr>
            <a:spLocks noGrp="1"/>
          </p:cNvSpPr>
          <p:nvPr>
            <p:ph type="title"/>
          </p:nvPr>
        </p:nvSpPr>
        <p:spPr/>
        <p:txBody>
          <a:bodyPr/>
          <a:lstStyle/>
          <a:p>
            <a:r>
              <a:rPr lang="en-US" sz="2800" dirty="0"/>
              <a:t>Don’t forget about your vendors </a:t>
            </a:r>
          </a:p>
        </p:txBody>
      </p:sp>
      <p:sp>
        <p:nvSpPr>
          <p:cNvPr id="4" name="Slide Number Placeholder 3">
            <a:extLst>
              <a:ext uri="{FF2B5EF4-FFF2-40B4-BE49-F238E27FC236}">
                <a16:creationId xmlns:a16="http://schemas.microsoft.com/office/drawing/2014/main" id="{1EB22FD8-62F7-F72C-0F86-A09B765AB315}"/>
              </a:ext>
            </a:extLst>
          </p:cNvPr>
          <p:cNvSpPr>
            <a:spLocks noGrp="1"/>
          </p:cNvSpPr>
          <p:nvPr>
            <p:ph type="sldNum" sz="quarter" idx="11"/>
          </p:nvPr>
        </p:nvSpPr>
        <p:spPr/>
        <p:txBody>
          <a:bodyPr/>
          <a:lstStyle/>
          <a:p>
            <a:fld id="{92C2B5FE-85A3-4695-A105-D949C58EEF53}" type="slidenum">
              <a:rPr lang="en-CA" smtClean="0"/>
              <a:pPr/>
              <a:t>7</a:t>
            </a:fld>
            <a:endParaRPr lang="en-CA" dirty="0"/>
          </a:p>
        </p:txBody>
      </p:sp>
      <p:sp>
        <p:nvSpPr>
          <p:cNvPr id="6" name="Text Placeholder 5">
            <a:extLst>
              <a:ext uri="{FF2B5EF4-FFF2-40B4-BE49-F238E27FC236}">
                <a16:creationId xmlns:a16="http://schemas.microsoft.com/office/drawing/2014/main" id="{EA4C4CD9-CA86-22E4-CD2E-54A6A0993405}"/>
              </a:ext>
            </a:extLst>
          </p:cNvPr>
          <p:cNvSpPr>
            <a:spLocks noGrp="1"/>
          </p:cNvSpPr>
          <p:nvPr>
            <p:ph type="body" sz="quarter" idx="13"/>
          </p:nvPr>
        </p:nvSpPr>
        <p:spPr>
          <a:xfrm>
            <a:off x="454657" y="1473201"/>
            <a:ext cx="8215313" cy="2935288"/>
          </a:xfrm>
        </p:spPr>
        <p:txBody>
          <a:bodyPr/>
          <a:lstStyle/>
          <a:p>
            <a:pPr marL="285750" indent="-285750">
              <a:buClr>
                <a:schemeClr val="accent2"/>
              </a:buClr>
              <a:buFont typeface="Arial" panose="020B0604020202020204" pitchFamily="34" charset="0"/>
              <a:buChar char="•"/>
            </a:pPr>
            <a:r>
              <a:rPr lang="en-US" dirty="0">
                <a:solidFill>
                  <a:schemeClr val="tx1"/>
                </a:solidFill>
              </a:rPr>
              <a:t>Vendor management </a:t>
            </a:r>
          </a:p>
          <a:p>
            <a:pPr marL="285750" indent="-285750">
              <a:buClr>
                <a:schemeClr val="accent2"/>
              </a:buClr>
              <a:buFont typeface="Arial" panose="020B0604020202020204" pitchFamily="34" charset="0"/>
              <a:buChar char="•"/>
            </a:pPr>
            <a:r>
              <a:rPr lang="en-US" dirty="0">
                <a:solidFill>
                  <a:schemeClr val="tx1"/>
                </a:solidFill>
              </a:rPr>
              <a:t>Vendor due diligence </a:t>
            </a:r>
          </a:p>
          <a:p>
            <a:pPr marL="285750" indent="-285750">
              <a:buClr>
                <a:schemeClr val="accent2"/>
              </a:buClr>
              <a:buFont typeface="Arial" panose="020B0604020202020204" pitchFamily="34" charset="0"/>
              <a:buChar char="•"/>
            </a:pPr>
            <a:r>
              <a:rPr lang="en-US" dirty="0">
                <a:solidFill>
                  <a:schemeClr val="tx1"/>
                </a:solidFill>
              </a:rPr>
              <a:t>Vendor challenges </a:t>
            </a:r>
          </a:p>
        </p:txBody>
      </p:sp>
    </p:spTree>
    <p:extLst>
      <p:ext uri="{BB962C8B-B14F-4D97-AF65-F5344CB8AC3E}">
        <p14:creationId xmlns:p14="http://schemas.microsoft.com/office/powerpoint/2010/main" val="771117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BB770-3885-63C7-38F5-058C30E85058}"/>
              </a:ext>
            </a:extLst>
          </p:cNvPr>
          <p:cNvSpPr>
            <a:spLocks noGrp="1"/>
          </p:cNvSpPr>
          <p:nvPr>
            <p:ph type="title"/>
          </p:nvPr>
        </p:nvSpPr>
        <p:spPr/>
        <p:txBody>
          <a:bodyPr/>
          <a:lstStyle/>
          <a:p>
            <a:r>
              <a:rPr lang="en-US" sz="2800" dirty="0"/>
              <a:t>Best practices </a:t>
            </a:r>
            <a:endParaRPr lang="en-CA" sz="2800" dirty="0"/>
          </a:p>
        </p:txBody>
      </p:sp>
      <p:sp>
        <p:nvSpPr>
          <p:cNvPr id="4" name="Slide Number Placeholder 3">
            <a:extLst>
              <a:ext uri="{FF2B5EF4-FFF2-40B4-BE49-F238E27FC236}">
                <a16:creationId xmlns:a16="http://schemas.microsoft.com/office/drawing/2014/main" id="{3FFBF3EC-505B-ADA0-A697-11D44CD4C54B}"/>
              </a:ext>
            </a:extLst>
          </p:cNvPr>
          <p:cNvSpPr>
            <a:spLocks noGrp="1"/>
          </p:cNvSpPr>
          <p:nvPr>
            <p:ph type="sldNum" sz="quarter" idx="11"/>
          </p:nvPr>
        </p:nvSpPr>
        <p:spPr/>
        <p:txBody>
          <a:bodyPr/>
          <a:lstStyle/>
          <a:p>
            <a:fld id="{92C2B5FE-85A3-4695-A105-D949C58EEF53}" type="slidenum">
              <a:rPr lang="en-CA" smtClean="0"/>
              <a:pPr/>
              <a:t>8</a:t>
            </a:fld>
            <a:endParaRPr lang="en-CA" dirty="0"/>
          </a:p>
        </p:txBody>
      </p:sp>
      <p:sp>
        <p:nvSpPr>
          <p:cNvPr id="6" name="Text Placeholder 5">
            <a:extLst>
              <a:ext uri="{FF2B5EF4-FFF2-40B4-BE49-F238E27FC236}">
                <a16:creationId xmlns:a16="http://schemas.microsoft.com/office/drawing/2014/main" id="{639474C7-B35C-3B30-56E9-54DD7547CB27}"/>
              </a:ext>
            </a:extLst>
          </p:cNvPr>
          <p:cNvSpPr>
            <a:spLocks noGrp="1"/>
          </p:cNvSpPr>
          <p:nvPr>
            <p:ph type="body" sz="quarter" idx="13"/>
          </p:nvPr>
        </p:nvSpPr>
        <p:spPr>
          <a:xfrm>
            <a:off x="454657" y="1563329"/>
            <a:ext cx="8215313" cy="2845159"/>
          </a:xfrm>
        </p:spPr>
        <p:txBody>
          <a:bodyPr>
            <a:normAutofit/>
          </a:bodyPr>
          <a:lstStyle/>
          <a:p>
            <a:pPr marL="285750" indent="-285750">
              <a:buClr>
                <a:srgbClr val="00B3BE"/>
              </a:buClr>
              <a:buFont typeface="Arial" panose="020B0604020202020204" pitchFamily="34" charset="0"/>
              <a:buChar char="•"/>
            </a:pPr>
            <a:r>
              <a:rPr lang="en-US" dirty="0">
                <a:solidFill>
                  <a:schemeClr val="tx1"/>
                </a:solidFill>
              </a:rPr>
              <a:t>Continuing education &amp; reminders</a:t>
            </a:r>
          </a:p>
          <a:p>
            <a:pPr marL="285750" indent="-285750">
              <a:buClr>
                <a:srgbClr val="00B3BE"/>
              </a:buClr>
              <a:buFont typeface="Arial" panose="020B0604020202020204" pitchFamily="34" charset="0"/>
              <a:buChar char="•"/>
            </a:pPr>
            <a:r>
              <a:rPr lang="en-US" dirty="0">
                <a:solidFill>
                  <a:schemeClr val="tx1"/>
                </a:solidFill>
              </a:rPr>
              <a:t>Test systems, and test people </a:t>
            </a:r>
          </a:p>
          <a:p>
            <a:pPr marL="285750" indent="-285750">
              <a:buClr>
                <a:srgbClr val="00B3BE"/>
              </a:buClr>
              <a:buFont typeface="Arial" panose="020B0604020202020204" pitchFamily="34" charset="0"/>
              <a:buChar char="•"/>
            </a:pPr>
            <a:r>
              <a:rPr lang="en-US" dirty="0">
                <a:solidFill>
                  <a:schemeClr val="tx1"/>
                </a:solidFill>
              </a:rPr>
              <a:t>Have appropriate policies in place</a:t>
            </a:r>
          </a:p>
          <a:p>
            <a:pPr marL="285750" indent="-285750">
              <a:buClr>
                <a:srgbClr val="00B3BE"/>
              </a:buClr>
              <a:buFont typeface="Arial" panose="020B0604020202020204" pitchFamily="34" charset="0"/>
              <a:buChar char="•"/>
            </a:pPr>
            <a:r>
              <a:rPr lang="en-US" dirty="0">
                <a:solidFill>
                  <a:schemeClr val="tx1"/>
                </a:solidFill>
              </a:rPr>
              <a:t>Have appropriate third parties (if applicable) in place </a:t>
            </a:r>
          </a:p>
          <a:p>
            <a:pPr marL="285750" indent="-285750">
              <a:buClr>
                <a:srgbClr val="00B3BE"/>
              </a:buClr>
              <a:buFont typeface="Arial" panose="020B0604020202020204" pitchFamily="34" charset="0"/>
              <a:buChar char="•"/>
            </a:pPr>
            <a:r>
              <a:rPr lang="en-US" dirty="0">
                <a:solidFill>
                  <a:schemeClr val="tx1"/>
                </a:solidFill>
              </a:rPr>
              <a:t>Have discussions over tough decisions BEFORE something happens </a:t>
            </a:r>
          </a:p>
          <a:p>
            <a:pPr marL="285750" indent="-285750">
              <a:buClr>
                <a:srgbClr val="00B3BE"/>
              </a:buClr>
              <a:buFont typeface="Arial" panose="020B0604020202020204" pitchFamily="34" charset="0"/>
              <a:buChar char="•"/>
            </a:pPr>
            <a:r>
              <a:rPr lang="en-US" dirty="0">
                <a:solidFill>
                  <a:schemeClr val="tx1"/>
                </a:solidFill>
              </a:rPr>
              <a:t>Communications team involvement </a:t>
            </a:r>
            <a:endParaRPr lang="en-CA" dirty="0">
              <a:solidFill>
                <a:schemeClr val="tx1"/>
              </a:solidFill>
            </a:endParaRPr>
          </a:p>
        </p:txBody>
      </p:sp>
    </p:spTree>
    <p:extLst>
      <p:ext uri="{BB962C8B-B14F-4D97-AF65-F5344CB8AC3E}">
        <p14:creationId xmlns:p14="http://schemas.microsoft.com/office/powerpoint/2010/main" val="604457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BC5B9-7BCA-43F1-9CA0-D6C6A8154284}"/>
              </a:ext>
            </a:extLst>
          </p:cNvPr>
          <p:cNvSpPr>
            <a:spLocks noGrp="1"/>
          </p:cNvSpPr>
          <p:nvPr>
            <p:ph type="title"/>
          </p:nvPr>
        </p:nvSpPr>
        <p:spPr/>
        <p:txBody>
          <a:bodyPr/>
          <a:lstStyle/>
          <a:p>
            <a:r>
              <a:rPr lang="en-US" sz="2800" dirty="0"/>
              <a:t>Getting cyber insurance </a:t>
            </a:r>
          </a:p>
        </p:txBody>
      </p:sp>
      <p:sp>
        <p:nvSpPr>
          <p:cNvPr id="4" name="Slide Number Placeholder 3">
            <a:extLst>
              <a:ext uri="{FF2B5EF4-FFF2-40B4-BE49-F238E27FC236}">
                <a16:creationId xmlns:a16="http://schemas.microsoft.com/office/drawing/2014/main" id="{ABE4F40D-8FF0-4090-97BF-71534BCBE9F2}"/>
              </a:ext>
            </a:extLst>
          </p:cNvPr>
          <p:cNvSpPr>
            <a:spLocks noGrp="1"/>
          </p:cNvSpPr>
          <p:nvPr>
            <p:ph type="sldNum" sz="quarter" idx="11"/>
          </p:nvPr>
        </p:nvSpPr>
        <p:spPr/>
        <p:txBody>
          <a:bodyPr/>
          <a:lstStyle/>
          <a:p>
            <a:fld id="{92C2B5FE-85A3-4695-A105-D949C58EEF53}" type="slidenum">
              <a:rPr lang="en-CA" smtClean="0"/>
              <a:pPr/>
              <a:t>9</a:t>
            </a:fld>
            <a:endParaRPr lang="en-CA" dirty="0"/>
          </a:p>
        </p:txBody>
      </p:sp>
      <p:sp>
        <p:nvSpPr>
          <p:cNvPr id="6" name="Text Placeholder 5">
            <a:extLst>
              <a:ext uri="{FF2B5EF4-FFF2-40B4-BE49-F238E27FC236}">
                <a16:creationId xmlns:a16="http://schemas.microsoft.com/office/drawing/2014/main" id="{0A467F81-1AFF-4C21-93C1-A7BB54C3A141}"/>
              </a:ext>
            </a:extLst>
          </p:cNvPr>
          <p:cNvSpPr>
            <a:spLocks noGrp="1"/>
          </p:cNvSpPr>
          <p:nvPr>
            <p:ph type="body" sz="quarter" idx="13"/>
          </p:nvPr>
        </p:nvSpPr>
        <p:spPr>
          <a:xfrm>
            <a:off x="454657" y="1546167"/>
            <a:ext cx="8215313" cy="2862321"/>
          </a:xfrm>
        </p:spPr>
        <p:txBody>
          <a:bodyPr>
            <a:normAutofit/>
          </a:bodyPr>
          <a:lstStyle/>
          <a:p>
            <a:pPr algn="l"/>
            <a:endParaRPr lang="en-US" sz="1800" b="0" i="0" u="none" strike="noStrike" baseline="0" dirty="0">
              <a:solidFill>
                <a:srgbClr val="000000"/>
              </a:solidFill>
              <a:latin typeface="Arial" panose="020B0604020202020204" pitchFamily="34" charset="0"/>
            </a:endParaRPr>
          </a:p>
          <a:p>
            <a:r>
              <a:rPr lang="en-US" sz="2000" b="0" i="0" u="none" strike="noStrike" baseline="0" dirty="0">
                <a:solidFill>
                  <a:srgbClr val="000000"/>
                </a:solidFill>
                <a:latin typeface="Arial" panose="020B0604020202020204" pitchFamily="34" charset="0"/>
              </a:rPr>
              <a:t>An organization must do all it can to protect its cyber assets by implementing a cyber security standard. Not only does this provide protection to the organization but a well-rounded cyber security plan will also reflect well when looking to obtain cyber insurance. </a:t>
            </a:r>
          </a:p>
        </p:txBody>
      </p:sp>
    </p:spTree>
    <p:extLst>
      <p:ext uri="{BB962C8B-B14F-4D97-AF65-F5344CB8AC3E}">
        <p14:creationId xmlns:p14="http://schemas.microsoft.com/office/powerpoint/2010/main" val="4159694250"/>
      </p:ext>
    </p:extLst>
  </p:cSld>
  <p:clrMapOvr>
    <a:masterClrMapping/>
  </p:clrMapOvr>
</p:sld>
</file>

<file path=ppt/theme/theme1.xml><?xml version="1.0" encoding="utf-8"?>
<a:theme xmlns:a="http://schemas.openxmlformats.org/drawingml/2006/main" name="IFC_EN_white">
  <a:themeElements>
    <a:clrScheme name="Intact">
      <a:dk1>
        <a:sysClr val="windowText" lastClr="000000"/>
      </a:dk1>
      <a:lt1>
        <a:sysClr val="window" lastClr="FFFFFF"/>
      </a:lt1>
      <a:dk2>
        <a:srgbClr val="3F3F3F"/>
      </a:dk2>
      <a:lt2>
        <a:srgbClr val="E7E6E6"/>
      </a:lt2>
      <a:accent1>
        <a:srgbClr val="C60C30"/>
      </a:accent1>
      <a:accent2>
        <a:srgbClr val="00B3BE"/>
      </a:accent2>
      <a:accent3>
        <a:srgbClr val="FFFFFF"/>
      </a:accent3>
      <a:accent4>
        <a:srgbClr val="000000"/>
      </a:accent4>
      <a:accent5>
        <a:srgbClr val="920822"/>
      </a:accent5>
      <a:accent6>
        <a:srgbClr val="7FD9DE"/>
      </a:accent6>
      <a:hlink>
        <a:srgbClr val="00B3BE"/>
      </a:hlink>
      <a:folHlink>
        <a:srgbClr val="F4CED6"/>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822246662B3EE409CFC70FE321D8072" ma:contentTypeVersion="9" ma:contentTypeDescription="Create a new document." ma:contentTypeScope="" ma:versionID="093e44a484e2a8abb91fc404bbd5ef61">
  <xsd:schema xmlns:xsd="http://www.w3.org/2001/XMLSchema" xmlns:xs="http://www.w3.org/2001/XMLSchema" xmlns:p="http://schemas.microsoft.com/office/2006/metadata/properties" xmlns:ns2="52bbdc28-f7ba-407a-a4f2-aac6b09ccf53" targetNamespace="http://schemas.microsoft.com/office/2006/metadata/properties" ma:root="true" ma:fieldsID="baf3d8aa9bd03e73d963ca710792326d" ns2:_="">
    <xsd:import namespace="52bbdc28-f7ba-407a-a4f2-aac6b09ccf5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bbdc28-f7ba-407a-a4f2-aac6b09ccf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E3D904-7DE2-477A-A8E7-03E91AF6824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A5F7F0E-486C-4839-BF87-0E86D22C17ED}">
  <ds:schemaRefs>
    <ds:schemaRef ds:uri="http://schemas.microsoft.com/sharepoint/v3/contenttype/forms"/>
  </ds:schemaRefs>
</ds:datastoreItem>
</file>

<file path=customXml/itemProps3.xml><?xml version="1.0" encoding="utf-8"?>
<ds:datastoreItem xmlns:ds="http://schemas.openxmlformats.org/officeDocument/2006/customXml" ds:itemID="{267D4555-708E-498F-B62E-C6236919AB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bbdc28-f7ba-407a-a4f2-aac6b09ccf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Intact Insurance_EN_white (1)</Template>
  <TotalTime>4418</TotalTime>
  <Words>3109</Words>
  <Application>Microsoft Office PowerPoint</Application>
  <PresentationFormat>On-screen Show (16:9)</PresentationFormat>
  <Paragraphs>269</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vt:lpstr>
      <vt:lpstr>Calibri</vt:lpstr>
      <vt:lpstr>Slate Std Bk</vt:lpstr>
      <vt:lpstr>Times New Roman</vt:lpstr>
      <vt:lpstr>IFC_EN_white</vt:lpstr>
      <vt:lpstr>Social Engineering &amp; Cyber Insurance </vt:lpstr>
      <vt:lpstr>Cyber crime </vt:lpstr>
      <vt:lpstr>Social engineering </vt:lpstr>
      <vt:lpstr>Being prepared</vt:lpstr>
      <vt:lpstr>Privacy management </vt:lpstr>
      <vt:lpstr>Privacy management program </vt:lpstr>
      <vt:lpstr>Don’t forget about your vendors </vt:lpstr>
      <vt:lpstr>Best practices </vt:lpstr>
      <vt:lpstr>Getting cyber insurance </vt:lpstr>
      <vt:lpstr>What are insurers looking for</vt:lpstr>
      <vt:lpstr>Managing the risk </vt:lpstr>
      <vt:lpstr>PowerPoint Presentation</vt:lpstr>
    </vt:vector>
  </TitlesOfParts>
  <Company>Intact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McDonald</dc:creator>
  <cp:lastModifiedBy>Jessica Jaremchuk</cp:lastModifiedBy>
  <cp:revision>14</cp:revision>
  <dcterms:created xsi:type="dcterms:W3CDTF">2021-02-01T21:05:29Z</dcterms:created>
  <dcterms:modified xsi:type="dcterms:W3CDTF">2024-04-24T20:14:53Z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0x0101009822246662B3EE409CFC70FE321D8072</vt:lpwstr>
  </property>
</Properties>
</file>