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9" r:id="rId5"/>
    <p:sldId id="271" r:id="rId6"/>
    <p:sldId id="1305" r:id="rId7"/>
    <p:sldId id="285" r:id="rId8"/>
    <p:sldId id="278" r:id="rId9"/>
    <p:sldId id="281" r:id="rId10"/>
    <p:sldId id="1304" r:id="rId11"/>
    <p:sldId id="282" r:id="rId12"/>
    <p:sldId id="1306" r:id="rId13"/>
    <p:sldId id="267" r:id="rId14"/>
    <p:sldId id="293" r:id="rId15"/>
    <p:sldId id="279" r:id="rId16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4556A1C-46DC-4919-F556-0CD670367810}" name="Nadon, Francoise (she, her | elle, la) (FEDNOR)" initials="N(" userId="S::francoise.nadon@fednor.gc.ca::e05efd18-23bb-4cfc-bdc4-c4869bddd32d" providerId="AD"/>
  <p188:author id="{053DCD4E-9831-CDA6-4698-51BF12E5BD3D}" name="Lajeunesse, Martin (he, him | il, le) (FEDNOR)" initials="LM(h|il(" userId="S::Martin.Lajeunesse@FedNor.gc.ca::308a32b9-7833-4a78-b43f-abf12b4c189a" providerId="AD"/>
  <p188:author id="{71175074-16B3-B4B6-8B7E-1CF6EC708EFE}" name="Fabiano, Nick (FEDNOR)" initials="FN(" userId="S::Nick.Fabiano@FedNor.gc.ca::fb95ca78-bd0f-49bf-ad38-864c484dce02" providerId="AD"/>
  <p188:author id="{ECE348E5-C145-7FBC-AA86-BC3298A33329}" name="Doxtator, Heidi (she, her | elle, la) (FEDNOR)" initials="DH(h|el(" userId="S::Heidi.Doxtator@FedNor.gc.ca::1c744936-997f-4e39-9c6e-bf2f03c91433" providerId="AD"/>
  <p188:author id="{34046EEF-D773-A7F0-00D0-AEF30FC920EB}" name="Fewchuk, Kim (FEDNOR)" initials="FK(" userId="S::Kim.Fewchuk@FedNor.gc.ca::7bc5ff8d-dde1-424e-9e8d-6dce732209e8" providerId="AD"/>
  <p188:author id="{C9A025F0-AF81-466E-E2C4-69AB1B3E979F}" name="Garcia, Dan (FEDNOR)" initials="GD(" userId="S::Dan.Garcia@FedNor.gc.ca::e6ea5b9b-344c-4996-ae02-375842e916e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7E6"/>
    <a:srgbClr val="EBAC1A"/>
    <a:srgbClr val="290038"/>
    <a:srgbClr val="9B2720"/>
    <a:srgbClr val="0E8163"/>
    <a:srgbClr val="054A52"/>
    <a:srgbClr val="054A51"/>
    <a:srgbClr val="9B2518"/>
    <a:srgbClr val="2A816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72" autoAdjust="0"/>
    <p:restoredTop sz="70732" autoAdjust="0"/>
  </p:normalViewPr>
  <p:slideViewPr>
    <p:cSldViewPr snapToGrid="0">
      <p:cViewPr varScale="1">
        <p:scale>
          <a:sx n="58" d="100"/>
          <a:sy n="58" d="100"/>
        </p:scale>
        <p:origin x="1252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DCC251-ECB3-4AFA-9007-3C22C1DF6B70}" type="doc">
      <dgm:prSet loTypeId="urn:microsoft.com/office/officeart/2011/layout/InterconnectedBlock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96E8AA24-A7E5-4FBA-ACBF-19B7C7B6F695}">
      <dgm:prSet phldrT="[Text]"/>
      <dgm:spPr>
        <a:solidFill>
          <a:srgbClr val="E5E7E6"/>
        </a:solidFill>
      </dgm:spPr>
      <dgm:t>
        <a:bodyPr/>
        <a:lstStyle/>
        <a:p>
          <a:r>
            <a:rPr lang="fr-CA" dirty="0">
              <a:solidFill>
                <a:schemeClr val="tx1"/>
              </a:solidFill>
              <a:latin typeface="Lato" panose="020F0502020204030203" pitchFamily="34" charset="0"/>
            </a:rPr>
            <a:t>1987 </a:t>
          </a:r>
          <a:br>
            <a:rPr lang="fr-CA" dirty="0">
              <a:solidFill>
                <a:schemeClr val="tx1"/>
              </a:solidFill>
              <a:latin typeface="Lato" panose="020F0502020204030203" pitchFamily="34" charset="0"/>
            </a:rPr>
          </a:br>
          <a:r>
            <a:rPr lang="fr-CA" dirty="0" err="1">
              <a:solidFill>
                <a:schemeClr val="tx1"/>
              </a:solidFill>
              <a:latin typeface="Lato" panose="020F0502020204030203" pitchFamily="34" charset="0"/>
            </a:rPr>
            <a:t>Federal</a:t>
          </a:r>
          <a:r>
            <a:rPr lang="fr-CA" dirty="0">
              <a:solidFill>
                <a:schemeClr val="tx1"/>
              </a:solidFill>
              <a:latin typeface="Lato" panose="020F0502020204030203" pitchFamily="34" charset="0"/>
            </a:rPr>
            <a:t> ‘Initiative’</a:t>
          </a:r>
        </a:p>
      </dgm:t>
    </dgm:pt>
    <dgm:pt modelId="{392C37B9-6DA0-41AB-B641-83B4885557FB}" type="parTrans" cxnId="{10F2527F-4631-45F0-BBD3-B920B3EB1B5E}">
      <dgm:prSet/>
      <dgm:spPr/>
      <dgm:t>
        <a:bodyPr/>
        <a:lstStyle/>
        <a:p>
          <a:endParaRPr lang="fr-CA"/>
        </a:p>
      </dgm:t>
    </dgm:pt>
    <dgm:pt modelId="{FCE0B8C1-DC14-49FC-82E4-05F26830FA0F}" type="sibTrans" cxnId="{10F2527F-4631-45F0-BBD3-B920B3EB1B5E}">
      <dgm:prSet/>
      <dgm:spPr/>
      <dgm:t>
        <a:bodyPr/>
        <a:lstStyle/>
        <a:p>
          <a:endParaRPr lang="fr-CA"/>
        </a:p>
      </dgm:t>
    </dgm:pt>
    <dgm:pt modelId="{3DB84F64-1FBD-4753-81DF-9CA3178B692A}">
      <dgm:prSet phldrT="[Text]"/>
      <dgm:spPr>
        <a:solidFill>
          <a:srgbClr val="9B2720"/>
        </a:solidFill>
      </dgm:spPr>
      <dgm:t>
        <a:bodyPr lIns="0" rIns="108000"/>
        <a:lstStyle/>
        <a:p>
          <a:pPr marL="0" indent="0" algn="l" defTabSz="298450">
            <a:lnSpc>
              <a:spcPct val="150000"/>
            </a:lnSpc>
            <a:tabLst/>
          </a:pPr>
          <a:r>
            <a:rPr lang="en-CA" altLang="en-US" b="0" dirty="0">
              <a:solidFill>
                <a:schemeClr val="bg1"/>
              </a:solidFill>
              <a:latin typeface="Lato" panose="020F0502020204030203" pitchFamily="34" charset="0"/>
            </a:rPr>
            <a:t>Created to assist in the expansion and diversification of the Northern Ontario economy</a:t>
          </a:r>
          <a:endParaRPr lang="fr-CA" b="0" dirty="0">
            <a:solidFill>
              <a:schemeClr val="bg1"/>
            </a:solidFill>
            <a:latin typeface="Lato" panose="020F0502020204030203" pitchFamily="34" charset="0"/>
          </a:endParaRPr>
        </a:p>
      </dgm:t>
    </dgm:pt>
    <dgm:pt modelId="{80FE8B8C-83EE-4AE1-AB4F-FF484A7C9245}" type="parTrans" cxnId="{0F2DFF9A-ECB0-4C38-ACCD-09B4F59D1F18}">
      <dgm:prSet/>
      <dgm:spPr/>
      <dgm:t>
        <a:bodyPr/>
        <a:lstStyle/>
        <a:p>
          <a:endParaRPr lang="fr-CA"/>
        </a:p>
      </dgm:t>
    </dgm:pt>
    <dgm:pt modelId="{547C1A35-1EF9-4DB1-B5D0-6AAF2E09D6CB}" type="sibTrans" cxnId="{0F2DFF9A-ECB0-4C38-ACCD-09B4F59D1F18}">
      <dgm:prSet/>
      <dgm:spPr/>
      <dgm:t>
        <a:bodyPr/>
        <a:lstStyle/>
        <a:p>
          <a:endParaRPr lang="fr-CA"/>
        </a:p>
      </dgm:t>
    </dgm:pt>
    <dgm:pt modelId="{87861BBF-F8DA-4F3A-823E-F512CA6B581C}">
      <dgm:prSet phldrT="[Text]"/>
      <dgm:spPr>
        <a:solidFill>
          <a:srgbClr val="E5E7E6"/>
        </a:solidFill>
      </dgm:spPr>
      <dgm:t>
        <a:bodyPr/>
        <a:lstStyle/>
        <a:p>
          <a:r>
            <a:rPr lang="fr-CA" dirty="0">
              <a:solidFill>
                <a:schemeClr val="tx1"/>
              </a:solidFill>
              <a:latin typeface="Lato" panose="020F0502020204030203" pitchFamily="34" charset="0"/>
            </a:rPr>
            <a:t>2021 </a:t>
          </a:r>
          <a:br>
            <a:rPr lang="fr-CA" dirty="0">
              <a:solidFill>
                <a:schemeClr val="tx1"/>
              </a:solidFill>
              <a:latin typeface="Lato" panose="020F0502020204030203" pitchFamily="34" charset="0"/>
            </a:rPr>
          </a:br>
          <a:r>
            <a:rPr lang="fr-CA" dirty="0" err="1">
              <a:solidFill>
                <a:schemeClr val="tx1"/>
              </a:solidFill>
              <a:latin typeface="Lato" panose="020F0502020204030203" pitchFamily="34" charset="0"/>
            </a:rPr>
            <a:t>Federal</a:t>
          </a:r>
          <a:r>
            <a:rPr lang="fr-CA" dirty="0">
              <a:solidFill>
                <a:schemeClr val="tx1"/>
              </a:solidFill>
              <a:latin typeface="Lato" panose="020F0502020204030203" pitchFamily="34" charset="0"/>
            </a:rPr>
            <a:t> Agency</a:t>
          </a:r>
        </a:p>
      </dgm:t>
    </dgm:pt>
    <dgm:pt modelId="{F48F16F1-29B1-4757-BA23-70EC8133E728}" type="parTrans" cxnId="{650ACF57-8BE0-409C-B875-C09F8AB5F244}">
      <dgm:prSet/>
      <dgm:spPr/>
      <dgm:t>
        <a:bodyPr/>
        <a:lstStyle/>
        <a:p>
          <a:endParaRPr lang="fr-CA"/>
        </a:p>
      </dgm:t>
    </dgm:pt>
    <dgm:pt modelId="{25D95D8B-0567-4D29-B7D3-6B9539ADCF51}" type="sibTrans" cxnId="{650ACF57-8BE0-409C-B875-C09F8AB5F244}">
      <dgm:prSet/>
      <dgm:spPr/>
      <dgm:t>
        <a:bodyPr/>
        <a:lstStyle/>
        <a:p>
          <a:endParaRPr lang="fr-CA"/>
        </a:p>
      </dgm:t>
    </dgm:pt>
    <dgm:pt modelId="{BC29AEC4-D1FB-4CAF-81D5-129F99F34430}">
      <dgm:prSet phldrT="[Text]"/>
      <dgm:spPr>
        <a:solidFill>
          <a:srgbClr val="EBAC1A"/>
        </a:solidFill>
      </dgm:spPr>
      <dgm:t>
        <a:bodyPr tIns="108000" rIns="180000"/>
        <a:lstStyle/>
        <a:p>
          <a:r>
            <a:rPr lang="fr-CA">
              <a:latin typeface="Lato" panose="020F0502020204030203" pitchFamily="34" charset="0"/>
            </a:rPr>
            <a:t>Same great mandate</a:t>
          </a:r>
        </a:p>
      </dgm:t>
    </dgm:pt>
    <dgm:pt modelId="{1EA1804E-F49D-400B-B2B5-FF144F6B8070}" type="parTrans" cxnId="{B0F83D82-BBA5-4417-9DA8-CA59A60A9A79}">
      <dgm:prSet/>
      <dgm:spPr/>
      <dgm:t>
        <a:bodyPr/>
        <a:lstStyle/>
        <a:p>
          <a:endParaRPr lang="fr-CA"/>
        </a:p>
      </dgm:t>
    </dgm:pt>
    <dgm:pt modelId="{BB964C84-CC4F-4D82-8FCF-474476151C29}" type="sibTrans" cxnId="{B0F83D82-BBA5-4417-9DA8-CA59A60A9A79}">
      <dgm:prSet/>
      <dgm:spPr/>
      <dgm:t>
        <a:bodyPr/>
        <a:lstStyle/>
        <a:p>
          <a:endParaRPr lang="fr-CA"/>
        </a:p>
      </dgm:t>
    </dgm:pt>
    <dgm:pt modelId="{AB3C7D06-3587-4C6D-9C6C-8B3742BED7FB}">
      <dgm:prSet phldrT="[Text]"/>
      <dgm:spPr>
        <a:solidFill>
          <a:srgbClr val="EBAC1A"/>
        </a:solidFill>
      </dgm:spPr>
      <dgm:t>
        <a:bodyPr tIns="108000" rIns="180000"/>
        <a:lstStyle/>
        <a:p>
          <a:endParaRPr lang="fr-CA">
            <a:latin typeface="Lato" panose="020F0502020204030203" pitchFamily="34" charset="0"/>
          </a:endParaRPr>
        </a:p>
        <a:p>
          <a:r>
            <a:rPr lang="fr-CA">
              <a:latin typeface="Lato" panose="020F0502020204030203" pitchFamily="34" charset="0"/>
            </a:rPr>
            <a:t>Stronger voice for Northern Ontario</a:t>
          </a:r>
        </a:p>
      </dgm:t>
    </dgm:pt>
    <dgm:pt modelId="{2B75E2D6-226C-4D2C-A86C-A2A36CCDFA82}" type="parTrans" cxnId="{C8B0A48D-4CA8-4A85-BAEE-3EFE5F7557A1}">
      <dgm:prSet/>
      <dgm:spPr/>
      <dgm:t>
        <a:bodyPr/>
        <a:lstStyle/>
        <a:p>
          <a:endParaRPr lang="fr-CA"/>
        </a:p>
      </dgm:t>
    </dgm:pt>
    <dgm:pt modelId="{B708FAA6-29A2-4110-B37F-72C766FE6A7B}" type="sibTrans" cxnId="{C8B0A48D-4CA8-4A85-BAEE-3EFE5F7557A1}">
      <dgm:prSet/>
      <dgm:spPr/>
      <dgm:t>
        <a:bodyPr/>
        <a:lstStyle/>
        <a:p>
          <a:endParaRPr lang="fr-CA"/>
        </a:p>
      </dgm:t>
    </dgm:pt>
    <dgm:pt modelId="{55ADFEB2-3669-4388-852A-2E77D496FAA6}">
      <dgm:prSet phldrT="[Text]"/>
      <dgm:spPr>
        <a:solidFill>
          <a:srgbClr val="EBAC1A"/>
        </a:solidFill>
      </dgm:spPr>
      <dgm:t>
        <a:bodyPr tIns="108000" rIns="180000"/>
        <a:lstStyle/>
        <a:p>
          <a:endParaRPr lang="fr-CA">
            <a:latin typeface="Lato" panose="020F0502020204030203" pitchFamily="34" charset="0"/>
          </a:endParaRPr>
        </a:p>
        <a:p>
          <a:r>
            <a:rPr lang="fr-CA">
              <a:latin typeface="Lato" panose="020F0502020204030203" pitchFamily="34" charset="0"/>
            </a:rPr>
            <a:t>FedNor.Canada.ca</a:t>
          </a:r>
        </a:p>
      </dgm:t>
    </dgm:pt>
    <dgm:pt modelId="{3F14B8F5-056F-4F43-83A2-A733465B5262}" type="parTrans" cxnId="{B90CE2FA-20DC-4B5D-ABAC-D0660D9568D8}">
      <dgm:prSet/>
      <dgm:spPr/>
      <dgm:t>
        <a:bodyPr/>
        <a:lstStyle/>
        <a:p>
          <a:endParaRPr lang="fr-CA"/>
        </a:p>
      </dgm:t>
    </dgm:pt>
    <dgm:pt modelId="{83C47C82-76E1-40EE-8841-D16B94C7824C}" type="sibTrans" cxnId="{B90CE2FA-20DC-4B5D-ABAC-D0660D9568D8}">
      <dgm:prSet/>
      <dgm:spPr/>
      <dgm:t>
        <a:bodyPr/>
        <a:lstStyle/>
        <a:p>
          <a:endParaRPr lang="fr-CA"/>
        </a:p>
      </dgm:t>
    </dgm:pt>
    <dgm:pt modelId="{EA0FA42D-8F39-40AE-84E4-05E40B649636}" type="pres">
      <dgm:prSet presAssocID="{74DCC251-ECB3-4AFA-9007-3C22C1DF6B70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</dgm:pt>
    <dgm:pt modelId="{771A776F-2146-4E1B-9C10-82C39F8B79A0}" type="pres">
      <dgm:prSet presAssocID="{87861BBF-F8DA-4F3A-823E-F512CA6B581C}" presName="ChildAccent2" presStyleCnt="0"/>
      <dgm:spPr/>
    </dgm:pt>
    <dgm:pt modelId="{FE2FEEC3-5CEB-4FF3-9799-406636813D6E}" type="pres">
      <dgm:prSet presAssocID="{87861BBF-F8DA-4F3A-823E-F512CA6B581C}" presName="ChildAccent" presStyleLbl="alignImgPlace1" presStyleIdx="0" presStyleCnt="2"/>
      <dgm:spPr/>
    </dgm:pt>
    <dgm:pt modelId="{6ACF1EB7-6822-4C52-ABEE-160C4DB5679B}" type="pres">
      <dgm:prSet presAssocID="{87861BBF-F8DA-4F3A-823E-F512CA6B581C}" presName="Child2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9521921-C2D1-4713-8571-3F87B9A2C6C0}" type="pres">
      <dgm:prSet presAssocID="{87861BBF-F8DA-4F3A-823E-F512CA6B581C}" presName="Parent2" presStyleLbl="node1" presStyleIdx="0" presStyleCnt="2">
        <dgm:presLayoutVars>
          <dgm:chMax val="2"/>
          <dgm:chPref val="1"/>
          <dgm:bulletEnabled val="1"/>
        </dgm:presLayoutVars>
      </dgm:prSet>
      <dgm:spPr/>
    </dgm:pt>
    <dgm:pt modelId="{6E68D9FC-8E0F-49FF-8167-D6B773EF9DEE}" type="pres">
      <dgm:prSet presAssocID="{96E8AA24-A7E5-4FBA-ACBF-19B7C7B6F695}" presName="ChildAccent1" presStyleCnt="0"/>
      <dgm:spPr/>
    </dgm:pt>
    <dgm:pt modelId="{E0F2840F-C10A-4C65-A4BE-44222C713CB9}" type="pres">
      <dgm:prSet presAssocID="{96E8AA24-A7E5-4FBA-ACBF-19B7C7B6F695}" presName="ChildAccent" presStyleLbl="alignImgPlace1" presStyleIdx="1" presStyleCnt="2" custLinFactNeighborX="77"/>
      <dgm:spPr/>
    </dgm:pt>
    <dgm:pt modelId="{8A837AB2-1CFB-45EB-A8B5-E34FBEA19655}" type="pres">
      <dgm:prSet presAssocID="{96E8AA24-A7E5-4FBA-ACBF-19B7C7B6F695}" presName="Child1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3208C1F-F71C-40A4-A9C8-EED21B9DAE67}" type="pres">
      <dgm:prSet presAssocID="{96E8AA24-A7E5-4FBA-ACBF-19B7C7B6F695}" presName="Parent1" presStyleLbl="node1" presStyleIdx="1" presStyleCnt="2" custLinFactNeighborX="-1592" custLinFactNeighborY="-20059">
        <dgm:presLayoutVars>
          <dgm:chMax val="2"/>
          <dgm:chPref val="1"/>
          <dgm:bulletEnabled val="1"/>
        </dgm:presLayoutVars>
      </dgm:prSet>
      <dgm:spPr/>
    </dgm:pt>
  </dgm:ptLst>
  <dgm:cxnLst>
    <dgm:cxn modelId="{CEA4FD14-62C8-4A8E-B88C-8CC92C90A3D6}" type="presOf" srcId="{AB3C7D06-3587-4C6D-9C6C-8B3742BED7FB}" destId="{FE2FEEC3-5CEB-4FF3-9799-406636813D6E}" srcOrd="0" destOrd="1" presId="urn:microsoft.com/office/officeart/2011/layout/InterconnectedBlockProcess"/>
    <dgm:cxn modelId="{990BA922-A8EC-4B9F-86AF-7BB954809477}" type="presOf" srcId="{87861BBF-F8DA-4F3A-823E-F512CA6B581C}" destId="{09521921-C2D1-4713-8571-3F87B9A2C6C0}" srcOrd="0" destOrd="0" presId="urn:microsoft.com/office/officeart/2011/layout/InterconnectedBlockProcess"/>
    <dgm:cxn modelId="{47D8E327-29C9-4675-87B2-00F82315A37E}" type="presOf" srcId="{BC29AEC4-D1FB-4CAF-81D5-129F99F34430}" destId="{FE2FEEC3-5CEB-4FF3-9799-406636813D6E}" srcOrd="0" destOrd="0" presId="urn:microsoft.com/office/officeart/2011/layout/InterconnectedBlockProcess"/>
    <dgm:cxn modelId="{5DE4C229-88D6-40DD-9945-ADF11B3A251A}" type="presOf" srcId="{3DB84F64-1FBD-4753-81DF-9CA3178B692A}" destId="{E0F2840F-C10A-4C65-A4BE-44222C713CB9}" srcOrd="0" destOrd="0" presId="urn:microsoft.com/office/officeart/2011/layout/InterconnectedBlockProcess"/>
    <dgm:cxn modelId="{FBABA52A-88BC-4004-8265-7A356D10DA30}" type="presOf" srcId="{96E8AA24-A7E5-4FBA-ACBF-19B7C7B6F695}" destId="{93208C1F-F71C-40A4-A9C8-EED21B9DAE67}" srcOrd="0" destOrd="0" presId="urn:microsoft.com/office/officeart/2011/layout/InterconnectedBlockProcess"/>
    <dgm:cxn modelId="{3DA1C360-80C4-48D1-9980-9F9A6BE568C3}" type="presOf" srcId="{55ADFEB2-3669-4388-852A-2E77D496FAA6}" destId="{6ACF1EB7-6822-4C52-ABEE-160C4DB5679B}" srcOrd="1" destOrd="2" presId="urn:microsoft.com/office/officeart/2011/layout/InterconnectedBlockProcess"/>
    <dgm:cxn modelId="{D34EF968-E007-4D66-A6FF-EE87052995FF}" type="presOf" srcId="{55ADFEB2-3669-4388-852A-2E77D496FAA6}" destId="{FE2FEEC3-5CEB-4FF3-9799-406636813D6E}" srcOrd="0" destOrd="2" presId="urn:microsoft.com/office/officeart/2011/layout/InterconnectedBlockProcess"/>
    <dgm:cxn modelId="{650ACF57-8BE0-409C-B875-C09F8AB5F244}" srcId="{74DCC251-ECB3-4AFA-9007-3C22C1DF6B70}" destId="{87861BBF-F8DA-4F3A-823E-F512CA6B581C}" srcOrd="1" destOrd="0" parTransId="{F48F16F1-29B1-4757-BA23-70EC8133E728}" sibTransId="{25D95D8B-0567-4D29-B7D3-6B9539ADCF51}"/>
    <dgm:cxn modelId="{9385CB7A-A3D9-46B8-A94F-89BF9C6C7137}" type="presOf" srcId="{BC29AEC4-D1FB-4CAF-81D5-129F99F34430}" destId="{6ACF1EB7-6822-4C52-ABEE-160C4DB5679B}" srcOrd="1" destOrd="0" presId="urn:microsoft.com/office/officeart/2011/layout/InterconnectedBlockProcess"/>
    <dgm:cxn modelId="{10F2527F-4631-45F0-BBD3-B920B3EB1B5E}" srcId="{74DCC251-ECB3-4AFA-9007-3C22C1DF6B70}" destId="{96E8AA24-A7E5-4FBA-ACBF-19B7C7B6F695}" srcOrd="0" destOrd="0" parTransId="{392C37B9-6DA0-41AB-B641-83B4885557FB}" sibTransId="{FCE0B8C1-DC14-49FC-82E4-05F26830FA0F}"/>
    <dgm:cxn modelId="{B0F83D82-BBA5-4417-9DA8-CA59A60A9A79}" srcId="{87861BBF-F8DA-4F3A-823E-F512CA6B581C}" destId="{BC29AEC4-D1FB-4CAF-81D5-129F99F34430}" srcOrd="0" destOrd="0" parTransId="{1EA1804E-F49D-400B-B2B5-FF144F6B8070}" sibTransId="{BB964C84-CC4F-4D82-8FCF-474476151C29}"/>
    <dgm:cxn modelId="{C8B0A48D-4CA8-4A85-BAEE-3EFE5F7557A1}" srcId="{87861BBF-F8DA-4F3A-823E-F512CA6B581C}" destId="{AB3C7D06-3587-4C6D-9C6C-8B3742BED7FB}" srcOrd="1" destOrd="0" parTransId="{2B75E2D6-226C-4D2C-A86C-A2A36CCDFA82}" sibTransId="{B708FAA6-29A2-4110-B37F-72C766FE6A7B}"/>
    <dgm:cxn modelId="{3BC35195-AD66-49EC-94DD-C22C76309E78}" type="presOf" srcId="{3DB84F64-1FBD-4753-81DF-9CA3178B692A}" destId="{8A837AB2-1CFB-45EB-A8B5-E34FBEA19655}" srcOrd="1" destOrd="0" presId="urn:microsoft.com/office/officeart/2011/layout/InterconnectedBlockProcess"/>
    <dgm:cxn modelId="{4B8FFB96-1400-4B09-B0A6-21D93CBC09A8}" type="presOf" srcId="{74DCC251-ECB3-4AFA-9007-3C22C1DF6B70}" destId="{EA0FA42D-8F39-40AE-84E4-05E40B649636}" srcOrd="0" destOrd="0" presId="urn:microsoft.com/office/officeart/2011/layout/InterconnectedBlockProcess"/>
    <dgm:cxn modelId="{0F2DFF9A-ECB0-4C38-ACCD-09B4F59D1F18}" srcId="{96E8AA24-A7E5-4FBA-ACBF-19B7C7B6F695}" destId="{3DB84F64-1FBD-4753-81DF-9CA3178B692A}" srcOrd="0" destOrd="0" parTransId="{80FE8B8C-83EE-4AE1-AB4F-FF484A7C9245}" sibTransId="{547C1A35-1EF9-4DB1-B5D0-6AAF2E09D6CB}"/>
    <dgm:cxn modelId="{229D09FA-E102-4F84-A6EA-89EE2CF64FC8}" type="presOf" srcId="{AB3C7D06-3587-4C6D-9C6C-8B3742BED7FB}" destId="{6ACF1EB7-6822-4C52-ABEE-160C4DB5679B}" srcOrd="1" destOrd="1" presId="urn:microsoft.com/office/officeart/2011/layout/InterconnectedBlockProcess"/>
    <dgm:cxn modelId="{B90CE2FA-20DC-4B5D-ABAC-D0660D9568D8}" srcId="{87861BBF-F8DA-4F3A-823E-F512CA6B581C}" destId="{55ADFEB2-3669-4388-852A-2E77D496FAA6}" srcOrd="2" destOrd="0" parTransId="{3F14B8F5-056F-4F43-83A2-A733465B5262}" sibTransId="{83C47C82-76E1-40EE-8841-D16B94C7824C}"/>
    <dgm:cxn modelId="{5660BB1E-F9C2-4ED1-BB7B-8B95AC2661E8}" type="presParOf" srcId="{EA0FA42D-8F39-40AE-84E4-05E40B649636}" destId="{771A776F-2146-4E1B-9C10-82C39F8B79A0}" srcOrd="0" destOrd="0" presId="urn:microsoft.com/office/officeart/2011/layout/InterconnectedBlockProcess"/>
    <dgm:cxn modelId="{DEB60605-0EEF-4169-AB9F-5BADB27A21FB}" type="presParOf" srcId="{771A776F-2146-4E1B-9C10-82C39F8B79A0}" destId="{FE2FEEC3-5CEB-4FF3-9799-406636813D6E}" srcOrd="0" destOrd="0" presId="urn:microsoft.com/office/officeart/2011/layout/InterconnectedBlockProcess"/>
    <dgm:cxn modelId="{19329015-A12B-4810-A47A-DFA4765E6FC5}" type="presParOf" srcId="{EA0FA42D-8F39-40AE-84E4-05E40B649636}" destId="{6ACF1EB7-6822-4C52-ABEE-160C4DB5679B}" srcOrd="1" destOrd="0" presId="urn:microsoft.com/office/officeart/2011/layout/InterconnectedBlockProcess"/>
    <dgm:cxn modelId="{1BF2F2AA-4160-4E6E-8C1F-6053A42437FA}" type="presParOf" srcId="{EA0FA42D-8F39-40AE-84E4-05E40B649636}" destId="{09521921-C2D1-4713-8571-3F87B9A2C6C0}" srcOrd="2" destOrd="0" presId="urn:microsoft.com/office/officeart/2011/layout/InterconnectedBlockProcess"/>
    <dgm:cxn modelId="{EF1C058E-EC70-45C6-8892-F84780D41AD3}" type="presParOf" srcId="{EA0FA42D-8F39-40AE-84E4-05E40B649636}" destId="{6E68D9FC-8E0F-49FF-8167-D6B773EF9DEE}" srcOrd="3" destOrd="0" presId="urn:microsoft.com/office/officeart/2011/layout/InterconnectedBlockProcess"/>
    <dgm:cxn modelId="{D8629CCC-7E11-4DB9-A324-25CEF4059A35}" type="presParOf" srcId="{6E68D9FC-8E0F-49FF-8167-D6B773EF9DEE}" destId="{E0F2840F-C10A-4C65-A4BE-44222C713CB9}" srcOrd="0" destOrd="0" presId="urn:microsoft.com/office/officeart/2011/layout/InterconnectedBlockProcess"/>
    <dgm:cxn modelId="{CD816B09-0AC5-4F24-BF38-CEAEF0BB4FD8}" type="presParOf" srcId="{EA0FA42D-8F39-40AE-84E4-05E40B649636}" destId="{8A837AB2-1CFB-45EB-A8B5-E34FBEA19655}" srcOrd="4" destOrd="0" presId="urn:microsoft.com/office/officeart/2011/layout/InterconnectedBlockProcess"/>
    <dgm:cxn modelId="{94694EB8-20C8-4E5C-8792-AC92DF97C02E}" type="presParOf" srcId="{EA0FA42D-8F39-40AE-84E4-05E40B649636}" destId="{93208C1F-F71C-40A4-A9C8-EED21B9DAE67}" srcOrd="5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84EC3C-E9CB-4E62-9D06-F9F611EF864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98166859-B272-4F84-AD08-122688278572}">
      <dgm:prSet phldrT="[Text]" custT="1"/>
      <dgm:spPr>
        <a:noFill/>
        <a:ln w="19050">
          <a:solidFill>
            <a:schemeClr val="tx1"/>
          </a:solidFill>
        </a:ln>
      </dgm:spPr>
      <dgm:t>
        <a:bodyPr/>
        <a:lstStyle/>
        <a:p>
          <a:r>
            <a:rPr lang="fr-CA" sz="1900" b="0" dirty="0" err="1">
              <a:solidFill>
                <a:schemeClr val="tx1"/>
              </a:solidFill>
              <a:latin typeface="Lato" panose="020F0502020204030203" pitchFamily="34" charset="0"/>
            </a:rPr>
            <a:t>Minister</a:t>
          </a:r>
          <a:br>
            <a:rPr lang="fr-CA" sz="1900" b="0" dirty="0">
              <a:solidFill>
                <a:schemeClr val="tx1"/>
              </a:solidFill>
              <a:latin typeface="Lato" panose="020F0502020204030203" pitchFamily="34" charset="0"/>
            </a:rPr>
          </a:br>
          <a:r>
            <a:rPr lang="fr-CA" sz="1900" b="0" dirty="0">
              <a:solidFill>
                <a:schemeClr val="tx1"/>
              </a:solidFill>
              <a:latin typeface="Lato" panose="020F0502020204030203" pitchFamily="34" charset="0"/>
            </a:rPr>
            <a:t>The </a:t>
          </a:r>
          <a:r>
            <a:rPr lang="fr-CA" sz="1900" b="0" dirty="0" err="1">
              <a:solidFill>
                <a:schemeClr val="tx1"/>
              </a:solidFill>
              <a:latin typeface="Lato" panose="020F0502020204030203" pitchFamily="34" charset="0"/>
            </a:rPr>
            <a:t>Honourable</a:t>
          </a:r>
          <a:r>
            <a:rPr lang="fr-CA" sz="1900" b="0" dirty="0">
              <a:solidFill>
                <a:schemeClr val="tx1"/>
              </a:solidFill>
              <a:latin typeface="Lato" panose="020F0502020204030203" pitchFamily="34" charset="0"/>
            </a:rPr>
            <a:t> Patty </a:t>
          </a:r>
          <a:r>
            <a:rPr lang="fr-CA" sz="1900" b="0" dirty="0" err="1">
              <a:solidFill>
                <a:schemeClr val="tx1"/>
              </a:solidFill>
              <a:latin typeface="Lato" panose="020F0502020204030203" pitchFamily="34" charset="0"/>
            </a:rPr>
            <a:t>Hajdu</a:t>
          </a:r>
          <a:endParaRPr lang="fr-CA" sz="1900" b="0" dirty="0">
            <a:solidFill>
              <a:schemeClr val="tx1"/>
            </a:solidFill>
            <a:latin typeface="Lato" panose="020F0502020204030203" pitchFamily="34" charset="0"/>
          </a:endParaRPr>
        </a:p>
      </dgm:t>
    </dgm:pt>
    <dgm:pt modelId="{3D032157-69AD-48E9-91EF-161DAFABAAF5}" type="parTrans" cxnId="{C54C89B5-B744-40AA-9E93-2CC3E4B746C1}">
      <dgm:prSet/>
      <dgm:spPr/>
      <dgm:t>
        <a:bodyPr/>
        <a:lstStyle/>
        <a:p>
          <a:endParaRPr lang="fr-CA"/>
        </a:p>
      </dgm:t>
    </dgm:pt>
    <dgm:pt modelId="{1CC5C3E7-7F0F-4732-BD35-74AB3D27E3AC}" type="sibTrans" cxnId="{C54C89B5-B744-40AA-9E93-2CC3E4B746C1}">
      <dgm:prSet/>
      <dgm:spPr/>
      <dgm:t>
        <a:bodyPr/>
        <a:lstStyle/>
        <a:p>
          <a:endParaRPr lang="fr-CA"/>
        </a:p>
      </dgm:t>
    </dgm:pt>
    <dgm:pt modelId="{46AD2EFF-7982-4885-A801-13A4B7DE79B7}">
      <dgm:prSet phldrT="[Text]" custT="1"/>
      <dgm:spPr>
        <a:noFill/>
        <a:ln w="19050">
          <a:solidFill>
            <a:schemeClr val="tx1"/>
          </a:solidFill>
        </a:ln>
      </dgm:spPr>
      <dgm:t>
        <a:bodyPr/>
        <a:lstStyle/>
        <a:p>
          <a:r>
            <a:rPr lang="fr-CA" sz="1900" b="0" dirty="0" err="1">
              <a:solidFill>
                <a:schemeClr val="tx1"/>
              </a:solidFill>
              <a:latin typeface="Lato" panose="020F0502020204030203" pitchFamily="34" charset="0"/>
            </a:rPr>
            <a:t>President</a:t>
          </a:r>
          <a:br>
            <a:rPr lang="fr-CA" sz="1900" b="0" dirty="0">
              <a:solidFill>
                <a:schemeClr val="tx1"/>
              </a:solidFill>
              <a:latin typeface="Lato" panose="020F0502020204030203" pitchFamily="34" charset="0"/>
            </a:rPr>
          </a:br>
          <a:r>
            <a:rPr lang="fr-CA" sz="1900" b="0" dirty="0">
              <a:solidFill>
                <a:schemeClr val="tx1"/>
              </a:solidFill>
              <a:latin typeface="Lato" panose="020F0502020204030203" pitchFamily="34" charset="0"/>
            </a:rPr>
            <a:t>Valerie Gideon</a:t>
          </a:r>
        </a:p>
      </dgm:t>
    </dgm:pt>
    <dgm:pt modelId="{614660CD-78E7-4C59-B1CF-E2331ABF40CE}" type="parTrans" cxnId="{BE6852FA-BD5E-480F-9FCA-750A40D4789F}">
      <dgm:prSet/>
      <dgm:spPr>
        <a:ln>
          <a:solidFill>
            <a:schemeClr val="tx1"/>
          </a:solidFill>
        </a:ln>
      </dgm:spPr>
      <dgm:t>
        <a:bodyPr/>
        <a:lstStyle/>
        <a:p>
          <a:endParaRPr lang="fr-CA"/>
        </a:p>
      </dgm:t>
    </dgm:pt>
    <dgm:pt modelId="{55E0D574-DBC5-4C43-AE38-DD593FB51F7D}" type="sibTrans" cxnId="{BE6852FA-BD5E-480F-9FCA-750A40D4789F}">
      <dgm:prSet/>
      <dgm:spPr/>
      <dgm:t>
        <a:bodyPr/>
        <a:lstStyle/>
        <a:p>
          <a:endParaRPr lang="fr-CA"/>
        </a:p>
      </dgm:t>
    </dgm:pt>
    <dgm:pt modelId="{8A8C39F5-A6DB-4185-B6B0-1CA717A1794D}" type="pres">
      <dgm:prSet presAssocID="{C884EC3C-E9CB-4E62-9D06-F9F611EF864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8FA019B-5972-4A0E-8491-7568B6C2E3BD}" type="pres">
      <dgm:prSet presAssocID="{98166859-B272-4F84-AD08-122688278572}" presName="hierRoot1" presStyleCnt="0">
        <dgm:presLayoutVars>
          <dgm:hierBranch val="init"/>
        </dgm:presLayoutVars>
      </dgm:prSet>
      <dgm:spPr/>
    </dgm:pt>
    <dgm:pt modelId="{9339C00F-132D-4DB0-9CBA-882946244C23}" type="pres">
      <dgm:prSet presAssocID="{98166859-B272-4F84-AD08-122688278572}" presName="rootComposite1" presStyleCnt="0"/>
      <dgm:spPr/>
    </dgm:pt>
    <dgm:pt modelId="{421C21F8-BAE3-4CF4-9CF6-95524D37023F}" type="pres">
      <dgm:prSet presAssocID="{98166859-B272-4F84-AD08-122688278572}" presName="rootText1" presStyleLbl="node0" presStyleIdx="0" presStyleCnt="1" custScaleX="147619">
        <dgm:presLayoutVars>
          <dgm:chPref val="3"/>
        </dgm:presLayoutVars>
      </dgm:prSet>
      <dgm:spPr/>
    </dgm:pt>
    <dgm:pt modelId="{B1F09F6C-0A62-412A-87EE-6531C38990CE}" type="pres">
      <dgm:prSet presAssocID="{98166859-B272-4F84-AD08-122688278572}" presName="rootConnector1" presStyleLbl="node1" presStyleIdx="0" presStyleCnt="0"/>
      <dgm:spPr/>
    </dgm:pt>
    <dgm:pt modelId="{7D3C42ED-F556-47DC-B390-CC0ACBA71084}" type="pres">
      <dgm:prSet presAssocID="{98166859-B272-4F84-AD08-122688278572}" presName="hierChild2" presStyleCnt="0"/>
      <dgm:spPr/>
    </dgm:pt>
    <dgm:pt modelId="{E67E70CB-4AF2-4195-BFA4-5E17DF501451}" type="pres">
      <dgm:prSet presAssocID="{614660CD-78E7-4C59-B1CF-E2331ABF40CE}" presName="Name37" presStyleLbl="parChTrans1D2" presStyleIdx="0" presStyleCnt="1"/>
      <dgm:spPr/>
    </dgm:pt>
    <dgm:pt modelId="{572DFE94-4A93-4B94-99BE-A5D0FFCD90C4}" type="pres">
      <dgm:prSet presAssocID="{46AD2EFF-7982-4885-A801-13A4B7DE79B7}" presName="hierRoot2" presStyleCnt="0">
        <dgm:presLayoutVars>
          <dgm:hierBranch val="init"/>
        </dgm:presLayoutVars>
      </dgm:prSet>
      <dgm:spPr/>
    </dgm:pt>
    <dgm:pt modelId="{B9E9E942-3BA8-43AD-A579-26C062195BD7}" type="pres">
      <dgm:prSet presAssocID="{46AD2EFF-7982-4885-A801-13A4B7DE79B7}" presName="rootComposite" presStyleCnt="0"/>
      <dgm:spPr/>
    </dgm:pt>
    <dgm:pt modelId="{25133511-EC86-4562-9D11-C492311024DA}" type="pres">
      <dgm:prSet presAssocID="{46AD2EFF-7982-4885-A801-13A4B7DE79B7}" presName="rootText" presStyleLbl="node2" presStyleIdx="0" presStyleCnt="1" custScaleX="147619">
        <dgm:presLayoutVars>
          <dgm:chPref val="3"/>
        </dgm:presLayoutVars>
      </dgm:prSet>
      <dgm:spPr/>
    </dgm:pt>
    <dgm:pt modelId="{67DCFC36-9338-442B-A81F-FB6C203A9092}" type="pres">
      <dgm:prSet presAssocID="{46AD2EFF-7982-4885-A801-13A4B7DE79B7}" presName="rootConnector" presStyleLbl="node2" presStyleIdx="0" presStyleCnt="1"/>
      <dgm:spPr/>
    </dgm:pt>
    <dgm:pt modelId="{5E6E0FD7-243C-42AB-95B6-AD965F64286C}" type="pres">
      <dgm:prSet presAssocID="{46AD2EFF-7982-4885-A801-13A4B7DE79B7}" presName="hierChild4" presStyleCnt="0"/>
      <dgm:spPr/>
    </dgm:pt>
    <dgm:pt modelId="{ABF7675C-6274-4214-9167-F972F7A2F962}" type="pres">
      <dgm:prSet presAssocID="{46AD2EFF-7982-4885-A801-13A4B7DE79B7}" presName="hierChild5" presStyleCnt="0"/>
      <dgm:spPr/>
    </dgm:pt>
    <dgm:pt modelId="{70E414C8-60BB-4A2A-B94B-79BA179708BD}" type="pres">
      <dgm:prSet presAssocID="{98166859-B272-4F84-AD08-122688278572}" presName="hierChild3" presStyleCnt="0"/>
      <dgm:spPr/>
    </dgm:pt>
  </dgm:ptLst>
  <dgm:cxnLst>
    <dgm:cxn modelId="{F5157809-3ACD-4738-BBEB-80CBCCC671D8}" type="presOf" srcId="{C884EC3C-E9CB-4E62-9D06-F9F611EF8640}" destId="{8A8C39F5-A6DB-4185-B6B0-1CA717A1794D}" srcOrd="0" destOrd="0" presId="urn:microsoft.com/office/officeart/2005/8/layout/orgChart1"/>
    <dgm:cxn modelId="{329D4D41-D97D-4588-8D0A-1EEBE0478438}" type="presOf" srcId="{98166859-B272-4F84-AD08-122688278572}" destId="{421C21F8-BAE3-4CF4-9CF6-95524D37023F}" srcOrd="0" destOrd="0" presId="urn:microsoft.com/office/officeart/2005/8/layout/orgChart1"/>
    <dgm:cxn modelId="{9E5C666A-191A-4FFD-A6CD-D6379803F4AA}" type="presOf" srcId="{98166859-B272-4F84-AD08-122688278572}" destId="{B1F09F6C-0A62-412A-87EE-6531C38990CE}" srcOrd="1" destOrd="0" presId="urn:microsoft.com/office/officeart/2005/8/layout/orgChart1"/>
    <dgm:cxn modelId="{1078F476-D010-49D3-A772-A6F06ACAF84B}" type="presOf" srcId="{614660CD-78E7-4C59-B1CF-E2331ABF40CE}" destId="{E67E70CB-4AF2-4195-BFA4-5E17DF501451}" srcOrd="0" destOrd="0" presId="urn:microsoft.com/office/officeart/2005/8/layout/orgChart1"/>
    <dgm:cxn modelId="{0EE0AF77-CAB2-4A27-9622-85B7D5951719}" type="presOf" srcId="{46AD2EFF-7982-4885-A801-13A4B7DE79B7}" destId="{25133511-EC86-4562-9D11-C492311024DA}" srcOrd="0" destOrd="0" presId="urn:microsoft.com/office/officeart/2005/8/layout/orgChart1"/>
    <dgm:cxn modelId="{1CEED3AA-3433-4140-8E26-508F2BF8E831}" type="presOf" srcId="{46AD2EFF-7982-4885-A801-13A4B7DE79B7}" destId="{67DCFC36-9338-442B-A81F-FB6C203A9092}" srcOrd="1" destOrd="0" presId="urn:microsoft.com/office/officeart/2005/8/layout/orgChart1"/>
    <dgm:cxn modelId="{C54C89B5-B744-40AA-9E93-2CC3E4B746C1}" srcId="{C884EC3C-E9CB-4E62-9D06-F9F611EF8640}" destId="{98166859-B272-4F84-AD08-122688278572}" srcOrd="0" destOrd="0" parTransId="{3D032157-69AD-48E9-91EF-161DAFABAAF5}" sibTransId="{1CC5C3E7-7F0F-4732-BD35-74AB3D27E3AC}"/>
    <dgm:cxn modelId="{BE6852FA-BD5E-480F-9FCA-750A40D4789F}" srcId="{98166859-B272-4F84-AD08-122688278572}" destId="{46AD2EFF-7982-4885-A801-13A4B7DE79B7}" srcOrd="0" destOrd="0" parTransId="{614660CD-78E7-4C59-B1CF-E2331ABF40CE}" sibTransId="{55E0D574-DBC5-4C43-AE38-DD593FB51F7D}"/>
    <dgm:cxn modelId="{EE768CEB-0BD1-4661-867F-ECDD897F0C40}" type="presParOf" srcId="{8A8C39F5-A6DB-4185-B6B0-1CA717A1794D}" destId="{B8FA019B-5972-4A0E-8491-7568B6C2E3BD}" srcOrd="0" destOrd="0" presId="urn:microsoft.com/office/officeart/2005/8/layout/orgChart1"/>
    <dgm:cxn modelId="{769F7A18-C8CE-41A7-BAA7-DE740AE7A483}" type="presParOf" srcId="{B8FA019B-5972-4A0E-8491-7568B6C2E3BD}" destId="{9339C00F-132D-4DB0-9CBA-882946244C23}" srcOrd="0" destOrd="0" presId="urn:microsoft.com/office/officeart/2005/8/layout/orgChart1"/>
    <dgm:cxn modelId="{508D5E71-E949-4E93-ADBC-919E269323B3}" type="presParOf" srcId="{9339C00F-132D-4DB0-9CBA-882946244C23}" destId="{421C21F8-BAE3-4CF4-9CF6-95524D37023F}" srcOrd="0" destOrd="0" presId="urn:microsoft.com/office/officeart/2005/8/layout/orgChart1"/>
    <dgm:cxn modelId="{3568F921-9916-4262-8C0B-F20D182F5DD9}" type="presParOf" srcId="{9339C00F-132D-4DB0-9CBA-882946244C23}" destId="{B1F09F6C-0A62-412A-87EE-6531C38990CE}" srcOrd="1" destOrd="0" presId="urn:microsoft.com/office/officeart/2005/8/layout/orgChart1"/>
    <dgm:cxn modelId="{3970EDDF-3A94-42A9-801C-9AECA434A637}" type="presParOf" srcId="{B8FA019B-5972-4A0E-8491-7568B6C2E3BD}" destId="{7D3C42ED-F556-47DC-B390-CC0ACBA71084}" srcOrd="1" destOrd="0" presId="urn:microsoft.com/office/officeart/2005/8/layout/orgChart1"/>
    <dgm:cxn modelId="{F986070D-2420-4780-9CF7-EB290995CD76}" type="presParOf" srcId="{7D3C42ED-F556-47DC-B390-CC0ACBA71084}" destId="{E67E70CB-4AF2-4195-BFA4-5E17DF501451}" srcOrd="0" destOrd="0" presId="urn:microsoft.com/office/officeart/2005/8/layout/orgChart1"/>
    <dgm:cxn modelId="{A1DF8F49-9611-409D-AE49-4E64C645DAF4}" type="presParOf" srcId="{7D3C42ED-F556-47DC-B390-CC0ACBA71084}" destId="{572DFE94-4A93-4B94-99BE-A5D0FFCD90C4}" srcOrd="1" destOrd="0" presId="urn:microsoft.com/office/officeart/2005/8/layout/orgChart1"/>
    <dgm:cxn modelId="{84B86030-148C-4BED-9039-53098A70E905}" type="presParOf" srcId="{572DFE94-4A93-4B94-99BE-A5D0FFCD90C4}" destId="{B9E9E942-3BA8-43AD-A579-26C062195BD7}" srcOrd="0" destOrd="0" presId="urn:microsoft.com/office/officeart/2005/8/layout/orgChart1"/>
    <dgm:cxn modelId="{8A332601-8AED-4DF9-BB74-03BE25E73BB3}" type="presParOf" srcId="{B9E9E942-3BA8-43AD-A579-26C062195BD7}" destId="{25133511-EC86-4562-9D11-C492311024DA}" srcOrd="0" destOrd="0" presId="urn:microsoft.com/office/officeart/2005/8/layout/orgChart1"/>
    <dgm:cxn modelId="{88E48AF6-B54D-4EA8-8DCA-444389316A50}" type="presParOf" srcId="{B9E9E942-3BA8-43AD-A579-26C062195BD7}" destId="{67DCFC36-9338-442B-A81F-FB6C203A9092}" srcOrd="1" destOrd="0" presId="urn:microsoft.com/office/officeart/2005/8/layout/orgChart1"/>
    <dgm:cxn modelId="{4F20AE72-8DE8-47F3-AE87-E679C0E78001}" type="presParOf" srcId="{572DFE94-4A93-4B94-99BE-A5D0FFCD90C4}" destId="{5E6E0FD7-243C-42AB-95B6-AD965F64286C}" srcOrd="1" destOrd="0" presId="urn:microsoft.com/office/officeart/2005/8/layout/orgChart1"/>
    <dgm:cxn modelId="{0635EFCB-2076-4BC1-B57B-DB78DC1BDFA1}" type="presParOf" srcId="{572DFE94-4A93-4B94-99BE-A5D0FFCD90C4}" destId="{ABF7675C-6274-4214-9167-F972F7A2F962}" srcOrd="2" destOrd="0" presId="urn:microsoft.com/office/officeart/2005/8/layout/orgChart1"/>
    <dgm:cxn modelId="{CECA49B4-C71D-4F4C-BDE6-5C80846D56B7}" type="presParOf" srcId="{B8FA019B-5972-4A0E-8491-7568B6C2E3BD}" destId="{70E414C8-60BB-4A2A-B94B-79BA179708B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E675C5-B368-4252-B8C2-BC32478B147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3FE519AF-0A04-43E2-82F3-997CB5BD11CA}">
      <dgm:prSet phldrT="[Text]" custT="1"/>
      <dgm:spPr>
        <a:solidFill>
          <a:srgbClr val="054A51"/>
        </a:solidFill>
      </dgm:spPr>
      <dgm:t>
        <a:bodyPr/>
        <a:lstStyle/>
        <a:p>
          <a:r>
            <a:rPr lang="en-CA" sz="1300" dirty="0">
              <a:latin typeface="Lato" panose="020F0502020204030203" pitchFamily="34" charset="0"/>
            </a:rPr>
            <a:t>Indigenous economic reconciliation</a:t>
          </a:r>
        </a:p>
      </dgm:t>
    </dgm:pt>
    <dgm:pt modelId="{DC03AFA3-BE9D-473D-9111-7507692E9088}" type="parTrans" cxnId="{1BF09F0A-2761-4835-9951-287660546703}">
      <dgm:prSet/>
      <dgm:spPr/>
      <dgm:t>
        <a:bodyPr/>
        <a:lstStyle/>
        <a:p>
          <a:endParaRPr lang="en-CA" sz="1300">
            <a:latin typeface="Lato" panose="020F0502020204030203" pitchFamily="34" charset="0"/>
          </a:endParaRPr>
        </a:p>
      </dgm:t>
    </dgm:pt>
    <dgm:pt modelId="{A8E0491B-48B5-43B9-AB94-F2B7C1E73ECC}" type="sibTrans" cxnId="{1BF09F0A-2761-4835-9951-287660546703}">
      <dgm:prSet/>
      <dgm:spPr/>
      <dgm:t>
        <a:bodyPr/>
        <a:lstStyle/>
        <a:p>
          <a:endParaRPr lang="en-CA" sz="1300">
            <a:latin typeface="Lato" panose="020F0502020204030203" pitchFamily="34" charset="0"/>
          </a:endParaRPr>
        </a:p>
      </dgm:t>
    </dgm:pt>
    <dgm:pt modelId="{DFFFC0BD-5E01-4DD5-8DB6-CF21E366ABB0}">
      <dgm:prSet phldrT="[Text]" custT="1"/>
      <dgm:spPr>
        <a:solidFill>
          <a:srgbClr val="054A51"/>
        </a:solidFill>
      </dgm:spPr>
      <dgm:t>
        <a:bodyPr/>
        <a:lstStyle/>
        <a:p>
          <a:r>
            <a:rPr lang="en-CA" sz="1300" dirty="0">
              <a:latin typeface="Lato" panose="020F0502020204030203" pitchFamily="34" charset="0"/>
            </a:rPr>
            <a:t>Business growth &amp; expansion</a:t>
          </a:r>
        </a:p>
      </dgm:t>
    </dgm:pt>
    <dgm:pt modelId="{B36B9781-8B62-4FC4-91B2-586174AFD064}" type="parTrans" cxnId="{76375CE6-0B51-4E29-A2EB-FDF5E096B4B1}">
      <dgm:prSet/>
      <dgm:spPr/>
      <dgm:t>
        <a:bodyPr/>
        <a:lstStyle/>
        <a:p>
          <a:endParaRPr lang="en-CA" sz="1300">
            <a:latin typeface="Lato" panose="020F0502020204030203" pitchFamily="34" charset="0"/>
          </a:endParaRPr>
        </a:p>
      </dgm:t>
    </dgm:pt>
    <dgm:pt modelId="{3E68DABF-CA99-440B-B356-6AF56AFF8782}" type="sibTrans" cxnId="{76375CE6-0B51-4E29-A2EB-FDF5E096B4B1}">
      <dgm:prSet/>
      <dgm:spPr/>
      <dgm:t>
        <a:bodyPr/>
        <a:lstStyle/>
        <a:p>
          <a:endParaRPr lang="en-CA" sz="1300">
            <a:latin typeface="Lato" panose="020F0502020204030203" pitchFamily="34" charset="0"/>
          </a:endParaRPr>
        </a:p>
      </dgm:t>
    </dgm:pt>
    <dgm:pt modelId="{9712437E-DB59-4B24-8B0B-3F5EC51F1ACC}">
      <dgm:prSet phldrT="[Text]" custT="1"/>
      <dgm:spPr>
        <a:solidFill>
          <a:srgbClr val="054A51"/>
        </a:solidFill>
      </dgm:spPr>
      <dgm:t>
        <a:bodyPr/>
        <a:lstStyle/>
        <a:p>
          <a:r>
            <a:rPr lang="en-CA" sz="1300" dirty="0">
              <a:latin typeface="Lato" panose="020F0502020204030203" pitchFamily="34" charset="0"/>
            </a:rPr>
            <a:t>Skilled workforce / sustainable jobs</a:t>
          </a:r>
        </a:p>
      </dgm:t>
    </dgm:pt>
    <dgm:pt modelId="{C3FB364F-CD91-4D0B-A5DD-05ED28463861}" type="parTrans" cxnId="{D61F899C-07BE-4106-9562-F6F47D08018D}">
      <dgm:prSet/>
      <dgm:spPr/>
      <dgm:t>
        <a:bodyPr/>
        <a:lstStyle/>
        <a:p>
          <a:endParaRPr lang="en-CA" sz="1300">
            <a:latin typeface="Lato" panose="020F0502020204030203" pitchFamily="34" charset="0"/>
          </a:endParaRPr>
        </a:p>
      </dgm:t>
    </dgm:pt>
    <dgm:pt modelId="{CFA84B68-AADF-44C5-A277-2AF0CC384378}" type="sibTrans" cxnId="{D61F899C-07BE-4106-9562-F6F47D08018D}">
      <dgm:prSet/>
      <dgm:spPr/>
      <dgm:t>
        <a:bodyPr/>
        <a:lstStyle/>
        <a:p>
          <a:endParaRPr lang="en-CA" sz="1300">
            <a:latin typeface="Lato" panose="020F0502020204030203" pitchFamily="34" charset="0"/>
          </a:endParaRPr>
        </a:p>
      </dgm:t>
    </dgm:pt>
    <dgm:pt modelId="{BD169B06-EC70-49FA-971F-077883B0F0EC}">
      <dgm:prSet phldrT="[Text]" custT="1"/>
      <dgm:spPr>
        <a:solidFill>
          <a:srgbClr val="054A51"/>
        </a:solidFill>
      </dgm:spPr>
      <dgm:t>
        <a:bodyPr/>
        <a:lstStyle/>
        <a:p>
          <a:r>
            <a:rPr lang="en-CA" sz="1300" dirty="0">
              <a:latin typeface="Lato" panose="020F0502020204030203" pitchFamily="34" charset="0"/>
            </a:rPr>
            <a:t>Digital clean technologies</a:t>
          </a:r>
        </a:p>
      </dgm:t>
    </dgm:pt>
    <dgm:pt modelId="{703F3247-C043-403A-AF81-2FA1FB142DE7}" type="parTrans" cxnId="{D8B43DBD-8A40-42D9-B5CE-E77526B0B1BC}">
      <dgm:prSet/>
      <dgm:spPr/>
      <dgm:t>
        <a:bodyPr/>
        <a:lstStyle/>
        <a:p>
          <a:endParaRPr lang="en-CA" sz="1300">
            <a:latin typeface="Lato" panose="020F0502020204030203" pitchFamily="34" charset="0"/>
          </a:endParaRPr>
        </a:p>
      </dgm:t>
    </dgm:pt>
    <dgm:pt modelId="{CB65985A-2C3F-4D9E-A1C0-BCCDE1D1D77F}" type="sibTrans" cxnId="{D8B43DBD-8A40-42D9-B5CE-E77526B0B1BC}">
      <dgm:prSet/>
      <dgm:spPr/>
      <dgm:t>
        <a:bodyPr/>
        <a:lstStyle/>
        <a:p>
          <a:endParaRPr lang="en-CA" sz="1300">
            <a:latin typeface="Lato" panose="020F0502020204030203" pitchFamily="34" charset="0"/>
          </a:endParaRPr>
        </a:p>
      </dgm:t>
    </dgm:pt>
    <dgm:pt modelId="{98BD4BDB-8FA2-4B01-A8EB-B1E229DE1EFA}">
      <dgm:prSet phldrT="[Text]" custT="1"/>
      <dgm:spPr>
        <a:solidFill>
          <a:srgbClr val="054A51"/>
        </a:solidFill>
      </dgm:spPr>
      <dgm:t>
        <a:bodyPr/>
        <a:lstStyle/>
        <a:p>
          <a:r>
            <a:rPr lang="en-CA" sz="1300" dirty="0">
              <a:latin typeface="Lato" panose="020F0502020204030203" pitchFamily="34" charset="0"/>
            </a:rPr>
            <a:t>Collaboration with funding partners (e.g., NOHFC)</a:t>
          </a:r>
        </a:p>
      </dgm:t>
    </dgm:pt>
    <dgm:pt modelId="{7E12B844-877C-4470-95EB-3F7DF3AE5F8B}" type="parTrans" cxnId="{A59900FE-524B-4D5C-90EE-C0C8A1F40C60}">
      <dgm:prSet/>
      <dgm:spPr/>
      <dgm:t>
        <a:bodyPr/>
        <a:lstStyle/>
        <a:p>
          <a:endParaRPr lang="en-CA" sz="1300">
            <a:latin typeface="Lato" panose="020F0502020204030203" pitchFamily="34" charset="0"/>
          </a:endParaRPr>
        </a:p>
      </dgm:t>
    </dgm:pt>
    <dgm:pt modelId="{6BC53FE8-669B-4271-9BB1-F2768234B5DB}" type="sibTrans" cxnId="{A59900FE-524B-4D5C-90EE-C0C8A1F40C60}">
      <dgm:prSet/>
      <dgm:spPr/>
      <dgm:t>
        <a:bodyPr/>
        <a:lstStyle/>
        <a:p>
          <a:endParaRPr lang="en-CA" sz="1300">
            <a:latin typeface="Lato" panose="020F0502020204030203" pitchFamily="34" charset="0"/>
          </a:endParaRPr>
        </a:p>
      </dgm:t>
    </dgm:pt>
    <dgm:pt modelId="{60AE01AE-F003-4C36-BFB6-F417B1A68885}">
      <dgm:prSet custT="1"/>
      <dgm:spPr>
        <a:solidFill>
          <a:srgbClr val="054A51"/>
        </a:solidFill>
      </dgm:spPr>
      <dgm:t>
        <a:bodyPr/>
        <a:lstStyle/>
        <a:p>
          <a:r>
            <a:rPr lang="en-CA" sz="1300" dirty="0">
              <a:latin typeface="Lato" panose="020F0502020204030203" pitchFamily="34" charset="0"/>
            </a:rPr>
            <a:t>Small rural communities</a:t>
          </a:r>
        </a:p>
      </dgm:t>
    </dgm:pt>
    <dgm:pt modelId="{83BB1241-2AFD-450F-87B3-059EFB5E9878}" type="parTrans" cxnId="{A2E69806-1008-4C9B-8FA8-1998D836E491}">
      <dgm:prSet/>
      <dgm:spPr/>
      <dgm:t>
        <a:bodyPr/>
        <a:lstStyle/>
        <a:p>
          <a:endParaRPr lang="en-CA" sz="1300">
            <a:latin typeface="Lato" panose="020F0502020204030203" pitchFamily="34" charset="0"/>
          </a:endParaRPr>
        </a:p>
      </dgm:t>
    </dgm:pt>
    <dgm:pt modelId="{6825FBDB-9095-4F90-9F8F-45D120583547}" type="sibTrans" cxnId="{A2E69806-1008-4C9B-8FA8-1998D836E491}">
      <dgm:prSet/>
      <dgm:spPr/>
      <dgm:t>
        <a:bodyPr/>
        <a:lstStyle/>
        <a:p>
          <a:endParaRPr lang="en-CA" sz="1300">
            <a:latin typeface="Lato" panose="020F0502020204030203" pitchFamily="34" charset="0"/>
          </a:endParaRPr>
        </a:p>
      </dgm:t>
    </dgm:pt>
    <dgm:pt modelId="{5EE8DE37-CE09-41C2-8644-B192AE94EE42}">
      <dgm:prSet custT="1"/>
      <dgm:spPr>
        <a:solidFill>
          <a:srgbClr val="054A51"/>
        </a:solidFill>
      </dgm:spPr>
      <dgm:t>
        <a:bodyPr/>
        <a:lstStyle/>
        <a:p>
          <a:r>
            <a:rPr lang="en-CA" sz="1300" dirty="0">
              <a:latin typeface="Lato" panose="020F0502020204030203" pitchFamily="34" charset="0"/>
            </a:rPr>
            <a:t>Inclusivity</a:t>
          </a:r>
        </a:p>
      </dgm:t>
    </dgm:pt>
    <dgm:pt modelId="{CB93261C-9DAE-4E70-9CC1-25E25837F452}" type="parTrans" cxnId="{D377A1C6-3E00-466B-9C23-379F63C929AD}">
      <dgm:prSet/>
      <dgm:spPr/>
      <dgm:t>
        <a:bodyPr/>
        <a:lstStyle/>
        <a:p>
          <a:endParaRPr lang="en-CA" sz="1300">
            <a:latin typeface="Lato" panose="020F0502020204030203" pitchFamily="34" charset="0"/>
          </a:endParaRPr>
        </a:p>
      </dgm:t>
    </dgm:pt>
    <dgm:pt modelId="{3EBD94D6-313B-4013-815E-D4893CAA1630}" type="sibTrans" cxnId="{D377A1C6-3E00-466B-9C23-379F63C929AD}">
      <dgm:prSet/>
      <dgm:spPr/>
      <dgm:t>
        <a:bodyPr/>
        <a:lstStyle/>
        <a:p>
          <a:endParaRPr lang="en-CA" sz="1300">
            <a:latin typeface="Lato" panose="020F0502020204030203" pitchFamily="34" charset="0"/>
          </a:endParaRPr>
        </a:p>
      </dgm:t>
    </dgm:pt>
    <dgm:pt modelId="{0494A206-2BF6-46DF-9FE2-260B5D8DF188}">
      <dgm:prSet custT="1"/>
      <dgm:spPr>
        <a:solidFill>
          <a:srgbClr val="054A51"/>
        </a:solidFill>
      </dgm:spPr>
      <dgm:t>
        <a:bodyPr/>
        <a:lstStyle/>
        <a:p>
          <a:r>
            <a:rPr lang="en-CA" sz="1300" dirty="0">
              <a:latin typeface="Lato" panose="020F0502020204030203" pitchFamily="34" charset="0"/>
            </a:rPr>
            <a:t>Sectoral dev. (e.g., critical minerals, tourism)</a:t>
          </a:r>
        </a:p>
      </dgm:t>
    </dgm:pt>
    <dgm:pt modelId="{1F43A095-F780-4E5F-9F7F-AB685E2A691A}" type="parTrans" cxnId="{680B6339-2E13-4861-9CD6-105D8BF8526C}">
      <dgm:prSet/>
      <dgm:spPr/>
      <dgm:t>
        <a:bodyPr/>
        <a:lstStyle/>
        <a:p>
          <a:endParaRPr lang="en-CA" sz="1300">
            <a:latin typeface="Lato" panose="020F0502020204030203" pitchFamily="34" charset="0"/>
          </a:endParaRPr>
        </a:p>
      </dgm:t>
    </dgm:pt>
    <dgm:pt modelId="{B965C946-124C-458B-A06C-582C48C5CE70}" type="sibTrans" cxnId="{680B6339-2E13-4861-9CD6-105D8BF8526C}">
      <dgm:prSet/>
      <dgm:spPr/>
      <dgm:t>
        <a:bodyPr/>
        <a:lstStyle/>
        <a:p>
          <a:endParaRPr lang="en-CA" sz="1300">
            <a:latin typeface="Lato" panose="020F0502020204030203" pitchFamily="34" charset="0"/>
          </a:endParaRPr>
        </a:p>
      </dgm:t>
    </dgm:pt>
    <dgm:pt modelId="{B55494D7-8F83-4976-A794-33FC398B7053}" type="pres">
      <dgm:prSet presAssocID="{F9E675C5-B368-4252-B8C2-BC32478B1477}" presName="diagram" presStyleCnt="0">
        <dgm:presLayoutVars>
          <dgm:dir/>
          <dgm:resizeHandles val="exact"/>
        </dgm:presLayoutVars>
      </dgm:prSet>
      <dgm:spPr/>
    </dgm:pt>
    <dgm:pt modelId="{1157AD7D-E0F6-4FF0-912E-431C208767B1}" type="pres">
      <dgm:prSet presAssocID="{3FE519AF-0A04-43E2-82F3-997CB5BD11CA}" presName="node" presStyleLbl="node1" presStyleIdx="0" presStyleCnt="8">
        <dgm:presLayoutVars>
          <dgm:bulletEnabled val="1"/>
        </dgm:presLayoutVars>
      </dgm:prSet>
      <dgm:spPr/>
    </dgm:pt>
    <dgm:pt modelId="{60C76A44-B095-41C8-921F-CEF0D3F3FE8A}" type="pres">
      <dgm:prSet presAssocID="{A8E0491B-48B5-43B9-AB94-F2B7C1E73ECC}" presName="sibTrans" presStyleCnt="0"/>
      <dgm:spPr/>
    </dgm:pt>
    <dgm:pt modelId="{415B0555-F086-482B-9D6E-1E66917F8AC6}" type="pres">
      <dgm:prSet presAssocID="{60AE01AE-F003-4C36-BFB6-F417B1A68885}" presName="node" presStyleLbl="node1" presStyleIdx="1" presStyleCnt="8" custScaleX="97127">
        <dgm:presLayoutVars>
          <dgm:bulletEnabled val="1"/>
        </dgm:presLayoutVars>
      </dgm:prSet>
      <dgm:spPr/>
    </dgm:pt>
    <dgm:pt modelId="{3E96D73A-5DD7-43C7-B5B3-BB51C8461A48}" type="pres">
      <dgm:prSet presAssocID="{6825FBDB-9095-4F90-9F8F-45D120583547}" presName="sibTrans" presStyleCnt="0"/>
      <dgm:spPr/>
    </dgm:pt>
    <dgm:pt modelId="{470E3FE5-5827-48A0-AF72-00E94BC37AF7}" type="pres">
      <dgm:prSet presAssocID="{5EE8DE37-CE09-41C2-8644-B192AE94EE42}" presName="node" presStyleLbl="node1" presStyleIdx="2" presStyleCnt="8">
        <dgm:presLayoutVars>
          <dgm:bulletEnabled val="1"/>
        </dgm:presLayoutVars>
      </dgm:prSet>
      <dgm:spPr/>
    </dgm:pt>
    <dgm:pt modelId="{A45946DC-EDCD-4C8F-B6E7-1FE8C03FFA3F}" type="pres">
      <dgm:prSet presAssocID="{3EBD94D6-313B-4013-815E-D4893CAA1630}" presName="sibTrans" presStyleCnt="0"/>
      <dgm:spPr/>
    </dgm:pt>
    <dgm:pt modelId="{BF81B291-1D85-4AA8-8184-BED39F6DBE66}" type="pres">
      <dgm:prSet presAssocID="{0494A206-2BF6-46DF-9FE2-260B5D8DF188}" presName="node" presStyleLbl="node1" presStyleIdx="3" presStyleCnt="8">
        <dgm:presLayoutVars>
          <dgm:bulletEnabled val="1"/>
        </dgm:presLayoutVars>
      </dgm:prSet>
      <dgm:spPr/>
    </dgm:pt>
    <dgm:pt modelId="{891B3B7D-F48E-4177-A07F-6F804ED86FEE}" type="pres">
      <dgm:prSet presAssocID="{B965C946-124C-458B-A06C-582C48C5CE70}" presName="sibTrans" presStyleCnt="0"/>
      <dgm:spPr/>
    </dgm:pt>
    <dgm:pt modelId="{C1AC9DA2-E50F-4EE9-AC94-D6E9D194237E}" type="pres">
      <dgm:prSet presAssocID="{DFFFC0BD-5E01-4DD5-8DB6-CF21E366ABB0}" presName="node" presStyleLbl="node1" presStyleIdx="4" presStyleCnt="8">
        <dgm:presLayoutVars>
          <dgm:bulletEnabled val="1"/>
        </dgm:presLayoutVars>
      </dgm:prSet>
      <dgm:spPr/>
    </dgm:pt>
    <dgm:pt modelId="{E0EFF82E-4148-404B-B17F-2B042D23FA59}" type="pres">
      <dgm:prSet presAssocID="{3E68DABF-CA99-440B-B356-6AF56AFF8782}" presName="sibTrans" presStyleCnt="0"/>
      <dgm:spPr/>
    </dgm:pt>
    <dgm:pt modelId="{A1CD06F8-9C98-48DA-97DB-2D2E686029BB}" type="pres">
      <dgm:prSet presAssocID="{9712437E-DB59-4B24-8B0B-3F5EC51F1ACC}" presName="node" presStyleLbl="node1" presStyleIdx="5" presStyleCnt="8">
        <dgm:presLayoutVars>
          <dgm:bulletEnabled val="1"/>
        </dgm:presLayoutVars>
      </dgm:prSet>
      <dgm:spPr/>
    </dgm:pt>
    <dgm:pt modelId="{5ECA3325-2E80-4053-BEEA-F3DA7F88AF92}" type="pres">
      <dgm:prSet presAssocID="{CFA84B68-AADF-44C5-A277-2AF0CC384378}" presName="sibTrans" presStyleCnt="0"/>
      <dgm:spPr/>
    </dgm:pt>
    <dgm:pt modelId="{07C972DE-F843-4592-B09A-EB12529435ED}" type="pres">
      <dgm:prSet presAssocID="{BD169B06-EC70-49FA-971F-077883B0F0EC}" presName="node" presStyleLbl="node1" presStyleIdx="6" presStyleCnt="8">
        <dgm:presLayoutVars>
          <dgm:bulletEnabled val="1"/>
        </dgm:presLayoutVars>
      </dgm:prSet>
      <dgm:spPr/>
    </dgm:pt>
    <dgm:pt modelId="{257571F8-502D-4AEC-9E5B-35B093E8144B}" type="pres">
      <dgm:prSet presAssocID="{CB65985A-2C3F-4D9E-A1C0-BCCDE1D1D77F}" presName="sibTrans" presStyleCnt="0"/>
      <dgm:spPr/>
    </dgm:pt>
    <dgm:pt modelId="{6A0D9C69-C234-49D1-8D1F-0E5C1A7A78AF}" type="pres">
      <dgm:prSet presAssocID="{98BD4BDB-8FA2-4B01-A8EB-B1E229DE1EFA}" presName="node" presStyleLbl="node1" presStyleIdx="7" presStyleCnt="8" custScaleX="320958">
        <dgm:presLayoutVars>
          <dgm:bulletEnabled val="1"/>
        </dgm:presLayoutVars>
      </dgm:prSet>
      <dgm:spPr/>
    </dgm:pt>
  </dgm:ptLst>
  <dgm:cxnLst>
    <dgm:cxn modelId="{A2E69806-1008-4C9B-8FA8-1998D836E491}" srcId="{F9E675C5-B368-4252-B8C2-BC32478B1477}" destId="{60AE01AE-F003-4C36-BFB6-F417B1A68885}" srcOrd="1" destOrd="0" parTransId="{83BB1241-2AFD-450F-87B3-059EFB5E9878}" sibTransId="{6825FBDB-9095-4F90-9F8F-45D120583547}"/>
    <dgm:cxn modelId="{1BF09F0A-2761-4835-9951-287660546703}" srcId="{F9E675C5-B368-4252-B8C2-BC32478B1477}" destId="{3FE519AF-0A04-43E2-82F3-997CB5BD11CA}" srcOrd="0" destOrd="0" parTransId="{DC03AFA3-BE9D-473D-9111-7507692E9088}" sibTransId="{A8E0491B-48B5-43B9-AB94-F2B7C1E73ECC}"/>
    <dgm:cxn modelId="{66C6BD16-3846-4D7B-A5CF-783EB1E032C9}" type="presOf" srcId="{5EE8DE37-CE09-41C2-8644-B192AE94EE42}" destId="{470E3FE5-5827-48A0-AF72-00E94BC37AF7}" srcOrd="0" destOrd="0" presId="urn:microsoft.com/office/officeart/2005/8/layout/default"/>
    <dgm:cxn modelId="{680B6339-2E13-4861-9CD6-105D8BF8526C}" srcId="{F9E675C5-B368-4252-B8C2-BC32478B1477}" destId="{0494A206-2BF6-46DF-9FE2-260B5D8DF188}" srcOrd="3" destOrd="0" parTransId="{1F43A095-F780-4E5F-9F7F-AB685E2A691A}" sibTransId="{B965C946-124C-458B-A06C-582C48C5CE70}"/>
    <dgm:cxn modelId="{D840EF7A-9C4E-4038-B255-0E0C5D77535F}" type="presOf" srcId="{0494A206-2BF6-46DF-9FE2-260B5D8DF188}" destId="{BF81B291-1D85-4AA8-8184-BED39F6DBE66}" srcOrd="0" destOrd="0" presId="urn:microsoft.com/office/officeart/2005/8/layout/default"/>
    <dgm:cxn modelId="{CBBA347F-9D6A-49D2-B3E7-B03791B70746}" type="presOf" srcId="{3FE519AF-0A04-43E2-82F3-997CB5BD11CA}" destId="{1157AD7D-E0F6-4FF0-912E-431C208767B1}" srcOrd="0" destOrd="0" presId="urn:microsoft.com/office/officeart/2005/8/layout/default"/>
    <dgm:cxn modelId="{F8A20E80-FA00-4EA1-9C7C-A0AE355B9487}" type="presOf" srcId="{BD169B06-EC70-49FA-971F-077883B0F0EC}" destId="{07C972DE-F843-4592-B09A-EB12529435ED}" srcOrd="0" destOrd="0" presId="urn:microsoft.com/office/officeart/2005/8/layout/default"/>
    <dgm:cxn modelId="{AF8B0F81-7D8D-4810-9BD5-15804C5CCAF3}" type="presOf" srcId="{DFFFC0BD-5E01-4DD5-8DB6-CF21E366ABB0}" destId="{C1AC9DA2-E50F-4EE9-AC94-D6E9D194237E}" srcOrd="0" destOrd="0" presId="urn:microsoft.com/office/officeart/2005/8/layout/default"/>
    <dgm:cxn modelId="{CB9D6B83-CDFA-46F5-A2E1-B64DB07ABEE2}" type="presOf" srcId="{F9E675C5-B368-4252-B8C2-BC32478B1477}" destId="{B55494D7-8F83-4976-A794-33FC398B7053}" srcOrd="0" destOrd="0" presId="urn:microsoft.com/office/officeart/2005/8/layout/default"/>
    <dgm:cxn modelId="{A834CD85-6806-41B3-9B00-0FCBA5AC14C6}" type="presOf" srcId="{98BD4BDB-8FA2-4B01-A8EB-B1E229DE1EFA}" destId="{6A0D9C69-C234-49D1-8D1F-0E5C1A7A78AF}" srcOrd="0" destOrd="0" presId="urn:microsoft.com/office/officeart/2005/8/layout/default"/>
    <dgm:cxn modelId="{D61F899C-07BE-4106-9562-F6F47D08018D}" srcId="{F9E675C5-B368-4252-B8C2-BC32478B1477}" destId="{9712437E-DB59-4B24-8B0B-3F5EC51F1ACC}" srcOrd="5" destOrd="0" parTransId="{C3FB364F-CD91-4D0B-A5DD-05ED28463861}" sibTransId="{CFA84B68-AADF-44C5-A277-2AF0CC384378}"/>
    <dgm:cxn modelId="{D8B43DBD-8A40-42D9-B5CE-E77526B0B1BC}" srcId="{F9E675C5-B368-4252-B8C2-BC32478B1477}" destId="{BD169B06-EC70-49FA-971F-077883B0F0EC}" srcOrd="6" destOrd="0" parTransId="{703F3247-C043-403A-AF81-2FA1FB142DE7}" sibTransId="{CB65985A-2C3F-4D9E-A1C0-BCCDE1D1D77F}"/>
    <dgm:cxn modelId="{CEF43BC1-385B-4AF7-962C-2731F78AFE66}" type="presOf" srcId="{9712437E-DB59-4B24-8B0B-3F5EC51F1ACC}" destId="{A1CD06F8-9C98-48DA-97DB-2D2E686029BB}" srcOrd="0" destOrd="0" presId="urn:microsoft.com/office/officeart/2005/8/layout/default"/>
    <dgm:cxn modelId="{D377A1C6-3E00-466B-9C23-379F63C929AD}" srcId="{F9E675C5-B368-4252-B8C2-BC32478B1477}" destId="{5EE8DE37-CE09-41C2-8644-B192AE94EE42}" srcOrd="2" destOrd="0" parTransId="{CB93261C-9DAE-4E70-9CC1-25E25837F452}" sibTransId="{3EBD94D6-313B-4013-815E-D4893CAA1630}"/>
    <dgm:cxn modelId="{4F53FCCD-5AFD-4107-B4C5-4FCD7C7934F3}" type="presOf" srcId="{60AE01AE-F003-4C36-BFB6-F417B1A68885}" destId="{415B0555-F086-482B-9D6E-1E66917F8AC6}" srcOrd="0" destOrd="0" presId="urn:microsoft.com/office/officeart/2005/8/layout/default"/>
    <dgm:cxn modelId="{76375CE6-0B51-4E29-A2EB-FDF5E096B4B1}" srcId="{F9E675C5-B368-4252-B8C2-BC32478B1477}" destId="{DFFFC0BD-5E01-4DD5-8DB6-CF21E366ABB0}" srcOrd="4" destOrd="0" parTransId="{B36B9781-8B62-4FC4-91B2-586174AFD064}" sibTransId="{3E68DABF-CA99-440B-B356-6AF56AFF8782}"/>
    <dgm:cxn modelId="{A59900FE-524B-4D5C-90EE-C0C8A1F40C60}" srcId="{F9E675C5-B368-4252-B8C2-BC32478B1477}" destId="{98BD4BDB-8FA2-4B01-A8EB-B1E229DE1EFA}" srcOrd="7" destOrd="0" parTransId="{7E12B844-877C-4470-95EB-3F7DF3AE5F8B}" sibTransId="{6BC53FE8-669B-4271-9BB1-F2768234B5DB}"/>
    <dgm:cxn modelId="{A9BFB165-090C-4A11-A0A4-E8D40899DCD6}" type="presParOf" srcId="{B55494D7-8F83-4976-A794-33FC398B7053}" destId="{1157AD7D-E0F6-4FF0-912E-431C208767B1}" srcOrd="0" destOrd="0" presId="urn:microsoft.com/office/officeart/2005/8/layout/default"/>
    <dgm:cxn modelId="{5DD12523-3BB7-491C-A2E0-056AFD8B0738}" type="presParOf" srcId="{B55494D7-8F83-4976-A794-33FC398B7053}" destId="{60C76A44-B095-41C8-921F-CEF0D3F3FE8A}" srcOrd="1" destOrd="0" presId="urn:microsoft.com/office/officeart/2005/8/layout/default"/>
    <dgm:cxn modelId="{AE635FCD-88F6-4B45-BDFC-801C2BD5A00E}" type="presParOf" srcId="{B55494D7-8F83-4976-A794-33FC398B7053}" destId="{415B0555-F086-482B-9D6E-1E66917F8AC6}" srcOrd="2" destOrd="0" presId="urn:microsoft.com/office/officeart/2005/8/layout/default"/>
    <dgm:cxn modelId="{EEAE8327-CCCD-483E-A843-2BC21A854558}" type="presParOf" srcId="{B55494D7-8F83-4976-A794-33FC398B7053}" destId="{3E96D73A-5DD7-43C7-B5B3-BB51C8461A48}" srcOrd="3" destOrd="0" presId="urn:microsoft.com/office/officeart/2005/8/layout/default"/>
    <dgm:cxn modelId="{653E076A-D61B-4418-9499-4156BC030F9D}" type="presParOf" srcId="{B55494D7-8F83-4976-A794-33FC398B7053}" destId="{470E3FE5-5827-48A0-AF72-00E94BC37AF7}" srcOrd="4" destOrd="0" presId="urn:microsoft.com/office/officeart/2005/8/layout/default"/>
    <dgm:cxn modelId="{99B6EC8B-D902-472D-9A02-48365E8C3CD7}" type="presParOf" srcId="{B55494D7-8F83-4976-A794-33FC398B7053}" destId="{A45946DC-EDCD-4C8F-B6E7-1FE8C03FFA3F}" srcOrd="5" destOrd="0" presId="urn:microsoft.com/office/officeart/2005/8/layout/default"/>
    <dgm:cxn modelId="{D1016852-63F4-46D1-8609-70AF8FA06F9E}" type="presParOf" srcId="{B55494D7-8F83-4976-A794-33FC398B7053}" destId="{BF81B291-1D85-4AA8-8184-BED39F6DBE66}" srcOrd="6" destOrd="0" presId="urn:microsoft.com/office/officeart/2005/8/layout/default"/>
    <dgm:cxn modelId="{A65C0810-28CA-4D7D-B63A-8A49054C06FF}" type="presParOf" srcId="{B55494D7-8F83-4976-A794-33FC398B7053}" destId="{891B3B7D-F48E-4177-A07F-6F804ED86FEE}" srcOrd="7" destOrd="0" presId="urn:microsoft.com/office/officeart/2005/8/layout/default"/>
    <dgm:cxn modelId="{CB6192BB-913B-45A7-91F1-5AA7D52264DA}" type="presParOf" srcId="{B55494D7-8F83-4976-A794-33FC398B7053}" destId="{C1AC9DA2-E50F-4EE9-AC94-D6E9D194237E}" srcOrd="8" destOrd="0" presId="urn:microsoft.com/office/officeart/2005/8/layout/default"/>
    <dgm:cxn modelId="{5D6348B2-1C6C-4592-9224-CABCDBB7DE69}" type="presParOf" srcId="{B55494D7-8F83-4976-A794-33FC398B7053}" destId="{E0EFF82E-4148-404B-B17F-2B042D23FA59}" srcOrd="9" destOrd="0" presId="urn:microsoft.com/office/officeart/2005/8/layout/default"/>
    <dgm:cxn modelId="{E3DB2DE5-0840-4D6E-BDE6-C81DACA6393B}" type="presParOf" srcId="{B55494D7-8F83-4976-A794-33FC398B7053}" destId="{A1CD06F8-9C98-48DA-97DB-2D2E686029BB}" srcOrd="10" destOrd="0" presId="urn:microsoft.com/office/officeart/2005/8/layout/default"/>
    <dgm:cxn modelId="{7EBADA8D-262B-4C1C-8EDE-3D4F86920C26}" type="presParOf" srcId="{B55494D7-8F83-4976-A794-33FC398B7053}" destId="{5ECA3325-2E80-4053-BEEA-F3DA7F88AF92}" srcOrd="11" destOrd="0" presId="urn:microsoft.com/office/officeart/2005/8/layout/default"/>
    <dgm:cxn modelId="{F0D21121-C0AE-44B5-A089-55EB30D50C71}" type="presParOf" srcId="{B55494D7-8F83-4976-A794-33FC398B7053}" destId="{07C972DE-F843-4592-B09A-EB12529435ED}" srcOrd="12" destOrd="0" presId="urn:microsoft.com/office/officeart/2005/8/layout/default"/>
    <dgm:cxn modelId="{7AA4BE9F-5CF4-40BA-8AA5-9D7F0C42D167}" type="presParOf" srcId="{B55494D7-8F83-4976-A794-33FC398B7053}" destId="{257571F8-502D-4AEC-9E5B-35B093E8144B}" srcOrd="13" destOrd="0" presId="urn:microsoft.com/office/officeart/2005/8/layout/default"/>
    <dgm:cxn modelId="{44E976C8-F020-410C-9DA4-AB7DE4DD98E7}" type="presParOf" srcId="{B55494D7-8F83-4976-A794-33FC398B7053}" destId="{6A0D9C69-C234-49D1-8D1F-0E5C1A7A78AF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2FEEC3-5CEB-4FF3-9799-406636813D6E}">
      <dsp:nvSpPr>
        <dsp:cNvPr id="0" name=""/>
        <dsp:cNvSpPr/>
      </dsp:nvSpPr>
      <dsp:spPr>
        <a:xfrm>
          <a:off x="2266282" y="814282"/>
          <a:ext cx="2051861" cy="4233967"/>
        </a:xfrm>
        <a:prstGeom prst="wedgeRectCallout">
          <a:avLst>
            <a:gd name="adj1" fmla="val 0"/>
            <a:gd name="adj2" fmla="val 0"/>
          </a:avLst>
        </a:prstGeom>
        <a:solidFill>
          <a:srgbClr val="EBAC1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108000" rIns="180000" bIns="47625" numCol="1" spcCol="1270" anchor="t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kern="1200">
              <a:latin typeface="Lato" panose="020F0502020204030203" pitchFamily="34" charset="0"/>
            </a:rPr>
            <a:t>Same great mandate</a:t>
          </a:r>
        </a:p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500" kern="1200">
            <a:latin typeface="Lato" panose="020F0502020204030203" pitchFamily="34" charset="0"/>
          </a:endParaRPr>
        </a:p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kern="1200">
              <a:latin typeface="Lato" panose="020F0502020204030203" pitchFamily="34" charset="0"/>
            </a:rPr>
            <a:t>Stronger voice for Northern Ontario</a:t>
          </a:r>
        </a:p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500" kern="1200">
            <a:latin typeface="Lato" panose="020F0502020204030203" pitchFamily="34" charset="0"/>
          </a:endParaRPr>
        </a:p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kern="1200">
              <a:latin typeface="Lato" panose="020F0502020204030203" pitchFamily="34" charset="0"/>
            </a:rPr>
            <a:t>FedNor.Canada.ca</a:t>
          </a:r>
        </a:p>
      </dsp:txBody>
      <dsp:txXfrm>
        <a:off x="2526868" y="814282"/>
        <a:ext cx="1791274" cy="4233967"/>
      </dsp:txXfrm>
    </dsp:sp>
    <dsp:sp modelId="{09521921-C2D1-4713-8571-3F87B9A2C6C0}">
      <dsp:nvSpPr>
        <dsp:cNvPr id="0" name=""/>
        <dsp:cNvSpPr/>
      </dsp:nvSpPr>
      <dsp:spPr>
        <a:xfrm>
          <a:off x="2266282" y="0"/>
          <a:ext cx="2051861" cy="814282"/>
        </a:xfrm>
        <a:prstGeom prst="rect">
          <a:avLst/>
        </a:prstGeom>
        <a:solidFill>
          <a:srgbClr val="E5E7E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325" tIns="60325" rIns="60325" bIns="6032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>
              <a:solidFill>
                <a:schemeClr val="tx1"/>
              </a:solidFill>
              <a:latin typeface="Lato" panose="020F0502020204030203" pitchFamily="34" charset="0"/>
            </a:rPr>
            <a:t>2021 </a:t>
          </a:r>
          <a:br>
            <a:rPr lang="fr-CA" sz="1900" kern="1200" dirty="0">
              <a:solidFill>
                <a:schemeClr val="tx1"/>
              </a:solidFill>
              <a:latin typeface="Lato" panose="020F0502020204030203" pitchFamily="34" charset="0"/>
            </a:rPr>
          </a:br>
          <a:r>
            <a:rPr lang="fr-CA" sz="1900" kern="1200" dirty="0" err="1">
              <a:solidFill>
                <a:schemeClr val="tx1"/>
              </a:solidFill>
              <a:latin typeface="Lato" panose="020F0502020204030203" pitchFamily="34" charset="0"/>
            </a:rPr>
            <a:t>Federal</a:t>
          </a:r>
          <a:r>
            <a:rPr lang="fr-CA" sz="1900" kern="1200" dirty="0">
              <a:solidFill>
                <a:schemeClr val="tx1"/>
              </a:solidFill>
              <a:latin typeface="Lato" panose="020F0502020204030203" pitchFamily="34" charset="0"/>
            </a:rPr>
            <a:t> Agency</a:t>
          </a:r>
        </a:p>
      </dsp:txBody>
      <dsp:txXfrm>
        <a:off x="2266282" y="0"/>
        <a:ext cx="2051861" cy="814282"/>
      </dsp:txXfrm>
    </dsp:sp>
    <dsp:sp modelId="{E0F2840F-C10A-4C65-A4BE-44222C713CB9}">
      <dsp:nvSpPr>
        <dsp:cNvPr id="0" name=""/>
        <dsp:cNvSpPr/>
      </dsp:nvSpPr>
      <dsp:spPr>
        <a:xfrm>
          <a:off x="216000" y="814282"/>
          <a:ext cx="2051861" cy="3908355"/>
        </a:xfrm>
        <a:prstGeom prst="wedgeRectCallout">
          <a:avLst>
            <a:gd name="adj1" fmla="val 62500"/>
            <a:gd name="adj2" fmla="val 20830"/>
          </a:avLst>
        </a:prstGeom>
        <a:solidFill>
          <a:srgbClr val="9B272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7625" rIns="108000" bIns="47625" numCol="1" spcCol="1270" anchor="t" anchorCtr="0">
          <a:noAutofit/>
        </a:bodyPr>
        <a:lstStyle/>
        <a:p>
          <a:pPr marL="0" lvl="0" indent="0" algn="l" defTabSz="2984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en-CA" altLang="en-US" sz="1500" b="0" kern="1200" dirty="0">
              <a:solidFill>
                <a:schemeClr val="bg1"/>
              </a:solidFill>
              <a:latin typeface="Lato" panose="020F0502020204030203" pitchFamily="34" charset="0"/>
            </a:rPr>
            <a:t>Created to assist in the expansion and diversification of the Northern Ontario economy</a:t>
          </a:r>
          <a:endParaRPr lang="fr-CA" sz="1500" b="0" kern="1200" dirty="0">
            <a:solidFill>
              <a:schemeClr val="bg1"/>
            </a:solidFill>
            <a:latin typeface="Lato" panose="020F0502020204030203" pitchFamily="34" charset="0"/>
          </a:endParaRPr>
        </a:p>
      </dsp:txBody>
      <dsp:txXfrm>
        <a:off x="476587" y="814282"/>
        <a:ext cx="1791274" cy="3908355"/>
      </dsp:txXfrm>
    </dsp:sp>
    <dsp:sp modelId="{93208C1F-F71C-40A4-A9C8-EED21B9DAE67}">
      <dsp:nvSpPr>
        <dsp:cNvPr id="0" name=""/>
        <dsp:cNvSpPr/>
      </dsp:nvSpPr>
      <dsp:spPr>
        <a:xfrm>
          <a:off x="181755" y="32429"/>
          <a:ext cx="2051861" cy="651224"/>
        </a:xfrm>
        <a:prstGeom prst="rect">
          <a:avLst/>
        </a:prstGeom>
        <a:solidFill>
          <a:srgbClr val="E5E7E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325" tIns="60325" rIns="60325" bIns="6032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>
              <a:solidFill>
                <a:schemeClr val="tx1"/>
              </a:solidFill>
              <a:latin typeface="Lato" panose="020F0502020204030203" pitchFamily="34" charset="0"/>
            </a:rPr>
            <a:t>1987 </a:t>
          </a:r>
          <a:br>
            <a:rPr lang="fr-CA" sz="1900" kern="1200" dirty="0">
              <a:solidFill>
                <a:schemeClr val="tx1"/>
              </a:solidFill>
              <a:latin typeface="Lato" panose="020F0502020204030203" pitchFamily="34" charset="0"/>
            </a:rPr>
          </a:br>
          <a:r>
            <a:rPr lang="fr-CA" sz="1900" kern="1200" dirty="0" err="1">
              <a:solidFill>
                <a:schemeClr val="tx1"/>
              </a:solidFill>
              <a:latin typeface="Lato" panose="020F0502020204030203" pitchFamily="34" charset="0"/>
            </a:rPr>
            <a:t>Federal</a:t>
          </a:r>
          <a:r>
            <a:rPr lang="fr-CA" sz="1900" kern="1200" dirty="0">
              <a:solidFill>
                <a:schemeClr val="tx1"/>
              </a:solidFill>
              <a:latin typeface="Lato" panose="020F0502020204030203" pitchFamily="34" charset="0"/>
            </a:rPr>
            <a:t> ‘Initiative’</a:t>
          </a:r>
        </a:p>
      </dsp:txBody>
      <dsp:txXfrm>
        <a:off x="181755" y="32429"/>
        <a:ext cx="2051861" cy="6512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E70CB-4AF2-4195-BFA4-5E17DF501451}">
      <dsp:nvSpPr>
        <dsp:cNvPr id="0" name=""/>
        <dsp:cNvSpPr/>
      </dsp:nvSpPr>
      <dsp:spPr>
        <a:xfrm>
          <a:off x="2131423" y="1104267"/>
          <a:ext cx="91440" cy="4632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3227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1C21F8-BAE3-4CF4-9CF6-95524D37023F}">
      <dsp:nvSpPr>
        <dsp:cNvPr id="0" name=""/>
        <dsp:cNvSpPr/>
      </dsp:nvSpPr>
      <dsp:spPr>
        <a:xfrm>
          <a:off x="549019" y="1344"/>
          <a:ext cx="3256247" cy="1102922"/>
        </a:xfrm>
        <a:prstGeom prst="rect">
          <a:avLst/>
        </a:pr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b="0" kern="1200" dirty="0" err="1">
              <a:solidFill>
                <a:schemeClr val="tx1"/>
              </a:solidFill>
              <a:latin typeface="Lato" panose="020F0502020204030203" pitchFamily="34" charset="0"/>
            </a:rPr>
            <a:t>Minister</a:t>
          </a:r>
          <a:br>
            <a:rPr lang="fr-CA" sz="1900" b="0" kern="1200" dirty="0">
              <a:solidFill>
                <a:schemeClr val="tx1"/>
              </a:solidFill>
              <a:latin typeface="Lato" panose="020F0502020204030203" pitchFamily="34" charset="0"/>
            </a:rPr>
          </a:br>
          <a:r>
            <a:rPr lang="fr-CA" sz="1900" b="0" kern="1200" dirty="0">
              <a:solidFill>
                <a:schemeClr val="tx1"/>
              </a:solidFill>
              <a:latin typeface="Lato" panose="020F0502020204030203" pitchFamily="34" charset="0"/>
            </a:rPr>
            <a:t>The </a:t>
          </a:r>
          <a:r>
            <a:rPr lang="fr-CA" sz="1900" b="0" kern="1200" dirty="0" err="1">
              <a:solidFill>
                <a:schemeClr val="tx1"/>
              </a:solidFill>
              <a:latin typeface="Lato" panose="020F0502020204030203" pitchFamily="34" charset="0"/>
            </a:rPr>
            <a:t>Honourable</a:t>
          </a:r>
          <a:r>
            <a:rPr lang="fr-CA" sz="1900" b="0" kern="1200" dirty="0">
              <a:solidFill>
                <a:schemeClr val="tx1"/>
              </a:solidFill>
              <a:latin typeface="Lato" panose="020F0502020204030203" pitchFamily="34" charset="0"/>
            </a:rPr>
            <a:t> Patty </a:t>
          </a:r>
          <a:r>
            <a:rPr lang="fr-CA" sz="1900" b="0" kern="1200" dirty="0" err="1">
              <a:solidFill>
                <a:schemeClr val="tx1"/>
              </a:solidFill>
              <a:latin typeface="Lato" panose="020F0502020204030203" pitchFamily="34" charset="0"/>
            </a:rPr>
            <a:t>Hajdu</a:t>
          </a:r>
          <a:endParaRPr lang="fr-CA" sz="1900" b="0" kern="1200" dirty="0">
            <a:solidFill>
              <a:schemeClr val="tx1"/>
            </a:solidFill>
            <a:latin typeface="Lato" panose="020F0502020204030203" pitchFamily="34" charset="0"/>
          </a:endParaRPr>
        </a:p>
      </dsp:txBody>
      <dsp:txXfrm>
        <a:off x="549019" y="1344"/>
        <a:ext cx="3256247" cy="1102922"/>
      </dsp:txXfrm>
    </dsp:sp>
    <dsp:sp modelId="{25133511-EC86-4562-9D11-C492311024DA}">
      <dsp:nvSpPr>
        <dsp:cNvPr id="0" name=""/>
        <dsp:cNvSpPr/>
      </dsp:nvSpPr>
      <dsp:spPr>
        <a:xfrm>
          <a:off x="549019" y="1567495"/>
          <a:ext cx="3256247" cy="1102922"/>
        </a:xfrm>
        <a:prstGeom prst="rect">
          <a:avLst/>
        </a:pr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b="0" kern="1200" dirty="0" err="1">
              <a:solidFill>
                <a:schemeClr val="tx1"/>
              </a:solidFill>
              <a:latin typeface="Lato" panose="020F0502020204030203" pitchFamily="34" charset="0"/>
            </a:rPr>
            <a:t>President</a:t>
          </a:r>
          <a:br>
            <a:rPr lang="fr-CA" sz="1900" b="0" kern="1200" dirty="0">
              <a:solidFill>
                <a:schemeClr val="tx1"/>
              </a:solidFill>
              <a:latin typeface="Lato" panose="020F0502020204030203" pitchFamily="34" charset="0"/>
            </a:rPr>
          </a:br>
          <a:r>
            <a:rPr lang="fr-CA" sz="1900" b="0" kern="1200" dirty="0">
              <a:solidFill>
                <a:schemeClr val="tx1"/>
              </a:solidFill>
              <a:latin typeface="Lato" panose="020F0502020204030203" pitchFamily="34" charset="0"/>
            </a:rPr>
            <a:t>Valerie Gideon</a:t>
          </a:r>
        </a:p>
      </dsp:txBody>
      <dsp:txXfrm>
        <a:off x="549019" y="1567495"/>
        <a:ext cx="3256247" cy="11029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57AD7D-E0F6-4FF0-912E-431C208767B1}">
      <dsp:nvSpPr>
        <dsp:cNvPr id="0" name=""/>
        <dsp:cNvSpPr/>
      </dsp:nvSpPr>
      <dsp:spPr>
        <a:xfrm>
          <a:off x="411501" y="141"/>
          <a:ext cx="1373679" cy="824207"/>
        </a:xfrm>
        <a:prstGeom prst="rect">
          <a:avLst/>
        </a:prstGeom>
        <a:solidFill>
          <a:srgbClr val="054A5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kern="1200" dirty="0">
              <a:latin typeface="Lato" panose="020F0502020204030203" pitchFamily="34" charset="0"/>
            </a:rPr>
            <a:t>Indigenous economic reconciliation</a:t>
          </a:r>
        </a:p>
      </dsp:txBody>
      <dsp:txXfrm>
        <a:off x="411501" y="141"/>
        <a:ext cx="1373679" cy="824207"/>
      </dsp:txXfrm>
    </dsp:sp>
    <dsp:sp modelId="{415B0555-F086-482B-9D6E-1E66917F8AC6}">
      <dsp:nvSpPr>
        <dsp:cNvPr id="0" name=""/>
        <dsp:cNvSpPr/>
      </dsp:nvSpPr>
      <dsp:spPr>
        <a:xfrm>
          <a:off x="1922549" y="141"/>
          <a:ext cx="1334214" cy="824207"/>
        </a:xfrm>
        <a:prstGeom prst="rect">
          <a:avLst/>
        </a:prstGeom>
        <a:solidFill>
          <a:srgbClr val="054A5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kern="1200" dirty="0">
              <a:latin typeface="Lato" panose="020F0502020204030203" pitchFamily="34" charset="0"/>
            </a:rPr>
            <a:t>Small rural communities</a:t>
          </a:r>
        </a:p>
      </dsp:txBody>
      <dsp:txXfrm>
        <a:off x="1922549" y="141"/>
        <a:ext cx="1334214" cy="824207"/>
      </dsp:txXfrm>
    </dsp:sp>
    <dsp:sp modelId="{470E3FE5-5827-48A0-AF72-00E94BC37AF7}">
      <dsp:nvSpPr>
        <dsp:cNvPr id="0" name=""/>
        <dsp:cNvSpPr/>
      </dsp:nvSpPr>
      <dsp:spPr>
        <a:xfrm>
          <a:off x="3394131" y="141"/>
          <a:ext cx="1373679" cy="824207"/>
        </a:xfrm>
        <a:prstGeom prst="rect">
          <a:avLst/>
        </a:prstGeom>
        <a:solidFill>
          <a:srgbClr val="054A5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kern="1200" dirty="0">
              <a:latin typeface="Lato" panose="020F0502020204030203" pitchFamily="34" charset="0"/>
            </a:rPr>
            <a:t>Inclusivity</a:t>
          </a:r>
        </a:p>
      </dsp:txBody>
      <dsp:txXfrm>
        <a:off x="3394131" y="141"/>
        <a:ext cx="1373679" cy="824207"/>
      </dsp:txXfrm>
    </dsp:sp>
    <dsp:sp modelId="{BF81B291-1D85-4AA8-8184-BED39F6DBE66}">
      <dsp:nvSpPr>
        <dsp:cNvPr id="0" name=""/>
        <dsp:cNvSpPr/>
      </dsp:nvSpPr>
      <dsp:spPr>
        <a:xfrm>
          <a:off x="4905178" y="141"/>
          <a:ext cx="1373679" cy="824207"/>
        </a:xfrm>
        <a:prstGeom prst="rect">
          <a:avLst/>
        </a:prstGeom>
        <a:solidFill>
          <a:srgbClr val="054A5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kern="1200" dirty="0">
              <a:latin typeface="Lato" panose="020F0502020204030203" pitchFamily="34" charset="0"/>
            </a:rPr>
            <a:t>Sectoral dev. (e.g., critical minerals, tourism)</a:t>
          </a:r>
        </a:p>
      </dsp:txBody>
      <dsp:txXfrm>
        <a:off x="4905178" y="141"/>
        <a:ext cx="1373679" cy="824207"/>
      </dsp:txXfrm>
    </dsp:sp>
    <dsp:sp modelId="{C1AC9DA2-E50F-4EE9-AC94-D6E9D194237E}">
      <dsp:nvSpPr>
        <dsp:cNvPr id="0" name=""/>
        <dsp:cNvSpPr/>
      </dsp:nvSpPr>
      <dsp:spPr>
        <a:xfrm>
          <a:off x="1147292" y="961717"/>
          <a:ext cx="1373679" cy="824207"/>
        </a:xfrm>
        <a:prstGeom prst="rect">
          <a:avLst/>
        </a:prstGeom>
        <a:solidFill>
          <a:srgbClr val="054A5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kern="1200" dirty="0">
              <a:latin typeface="Lato" panose="020F0502020204030203" pitchFamily="34" charset="0"/>
            </a:rPr>
            <a:t>Business growth &amp; expansion</a:t>
          </a:r>
        </a:p>
      </dsp:txBody>
      <dsp:txXfrm>
        <a:off x="1147292" y="961717"/>
        <a:ext cx="1373679" cy="824207"/>
      </dsp:txXfrm>
    </dsp:sp>
    <dsp:sp modelId="{A1CD06F8-9C98-48DA-97DB-2D2E686029BB}">
      <dsp:nvSpPr>
        <dsp:cNvPr id="0" name=""/>
        <dsp:cNvSpPr/>
      </dsp:nvSpPr>
      <dsp:spPr>
        <a:xfrm>
          <a:off x="2658340" y="961717"/>
          <a:ext cx="1373679" cy="824207"/>
        </a:xfrm>
        <a:prstGeom prst="rect">
          <a:avLst/>
        </a:prstGeom>
        <a:solidFill>
          <a:srgbClr val="054A5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kern="1200" dirty="0">
              <a:latin typeface="Lato" panose="020F0502020204030203" pitchFamily="34" charset="0"/>
            </a:rPr>
            <a:t>Skilled workforce / sustainable jobs</a:t>
          </a:r>
        </a:p>
      </dsp:txBody>
      <dsp:txXfrm>
        <a:off x="2658340" y="961717"/>
        <a:ext cx="1373679" cy="824207"/>
      </dsp:txXfrm>
    </dsp:sp>
    <dsp:sp modelId="{07C972DE-F843-4592-B09A-EB12529435ED}">
      <dsp:nvSpPr>
        <dsp:cNvPr id="0" name=""/>
        <dsp:cNvSpPr/>
      </dsp:nvSpPr>
      <dsp:spPr>
        <a:xfrm>
          <a:off x="4169387" y="961717"/>
          <a:ext cx="1373679" cy="824207"/>
        </a:xfrm>
        <a:prstGeom prst="rect">
          <a:avLst/>
        </a:prstGeom>
        <a:solidFill>
          <a:srgbClr val="054A5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kern="1200" dirty="0">
              <a:latin typeface="Lato" panose="020F0502020204030203" pitchFamily="34" charset="0"/>
            </a:rPr>
            <a:t>Digital clean technologies</a:t>
          </a:r>
        </a:p>
      </dsp:txBody>
      <dsp:txXfrm>
        <a:off x="4169387" y="961717"/>
        <a:ext cx="1373679" cy="824207"/>
      </dsp:txXfrm>
    </dsp:sp>
    <dsp:sp modelId="{6A0D9C69-C234-49D1-8D1F-0E5C1A7A78AF}">
      <dsp:nvSpPr>
        <dsp:cNvPr id="0" name=""/>
        <dsp:cNvSpPr/>
      </dsp:nvSpPr>
      <dsp:spPr>
        <a:xfrm>
          <a:off x="1140712" y="1923292"/>
          <a:ext cx="4408935" cy="824207"/>
        </a:xfrm>
        <a:prstGeom prst="rect">
          <a:avLst/>
        </a:prstGeom>
        <a:solidFill>
          <a:srgbClr val="054A5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kern="1200" dirty="0">
              <a:latin typeface="Lato" panose="020F0502020204030203" pitchFamily="34" charset="0"/>
            </a:rPr>
            <a:t>Collaboration with funding partners (e.g., NOHFC)</a:t>
          </a:r>
        </a:p>
      </dsp:txBody>
      <dsp:txXfrm>
        <a:off x="1140712" y="1923292"/>
        <a:ext cx="4408935" cy="8242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04D6973-754B-47CD-95F4-E4177A42261F}" type="datetimeFigureOut">
              <a:rPr lang="en-US" altLang="en-US"/>
              <a:pPr/>
              <a:t>4/22/2024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E8D216E-3286-4007-A09A-41655211AE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91046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2979507-E6EB-4E09-9330-8A6222761008}" type="datetimeFigureOut">
              <a:rPr lang="en-US" altLang="en-US"/>
              <a:pPr/>
              <a:t>4/22/2024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8B6414A-BA14-4DDA-AFF4-139240F358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28398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6" charset="-128"/>
        <a:cs typeface="ヒラギノ角ゴ Pro W3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62465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2865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0939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0231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1545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9515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5589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2773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8606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3608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178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3359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half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4EA3D37-4B0B-8A4A-A1D0-7A933215F7A4}"/>
              </a:ext>
            </a:extLst>
          </p:cNvPr>
          <p:cNvSpPr/>
          <p:nvPr userDrawn="1"/>
        </p:nvSpPr>
        <p:spPr>
          <a:xfrm>
            <a:off x="0" y="0"/>
            <a:ext cx="9144000" cy="4326183"/>
          </a:xfrm>
          <a:prstGeom prst="rect">
            <a:avLst/>
          </a:prstGeom>
          <a:solidFill>
            <a:srgbClr val="E5E7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8A3AE2-B39B-1E47-AA28-C2ADE5489A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1523"/>
          <a:stretch/>
        </p:blipFill>
        <p:spPr>
          <a:xfrm>
            <a:off x="3903606" y="28409"/>
            <a:ext cx="5890828" cy="42977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1336E2-FF89-5343-84D0-52974085FC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598" y="4633834"/>
            <a:ext cx="3609008" cy="2560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367" y="1779706"/>
            <a:ext cx="8601306" cy="1093646"/>
          </a:xfrm>
        </p:spPr>
        <p:txBody>
          <a:bodyPr anchor="ctr" anchorCtr="0">
            <a:normAutofit/>
          </a:bodyPr>
          <a:lstStyle>
            <a:lvl1pPr algn="l">
              <a:lnSpc>
                <a:spcPts val="5000"/>
              </a:lnSpc>
              <a:defRPr sz="2400" b="1" i="0" baseline="0">
                <a:solidFill>
                  <a:schemeClr val="tx1"/>
                </a:solidFill>
                <a:latin typeface="Aleo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367" y="2829281"/>
            <a:ext cx="8601306" cy="5816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 baseline="0">
                <a:solidFill>
                  <a:schemeClr val="tx1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 descr="Canada">
            <a:extLst>
              <a:ext uri="{FF2B5EF4-FFF2-40B4-BE49-F238E27FC236}">
                <a16:creationId xmlns:a16="http://schemas.microsoft.com/office/drawing/2014/main" id="{BAA6FA4A-3137-E047-A80A-E95B646EDEE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14681" y="4598867"/>
            <a:ext cx="1034721" cy="24927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6B5E62D-B3E6-BB43-AEBC-15E6305C2C86}"/>
              </a:ext>
            </a:extLst>
          </p:cNvPr>
          <p:cNvCxnSpPr>
            <a:cxnSpLocks/>
          </p:cNvCxnSpPr>
          <p:nvPr userDrawn="1"/>
        </p:nvCxnSpPr>
        <p:spPr>
          <a:xfrm>
            <a:off x="399627" y="2719493"/>
            <a:ext cx="4091093" cy="0"/>
          </a:xfrm>
          <a:prstGeom prst="line">
            <a:avLst/>
          </a:prstGeom>
          <a:ln w="9525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58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77D1FD2-6B69-2B4E-AD6E-96A1390E167D}"/>
              </a:ext>
            </a:extLst>
          </p:cNvPr>
          <p:cNvSpPr/>
          <p:nvPr userDrawn="1"/>
        </p:nvSpPr>
        <p:spPr>
          <a:xfrm>
            <a:off x="0" y="0"/>
            <a:ext cx="9144000" cy="4326183"/>
          </a:xfrm>
          <a:prstGeom prst="rect">
            <a:avLst/>
          </a:prstGeom>
          <a:solidFill>
            <a:srgbClr val="E5E7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94E7F57-C5E7-524D-BFC7-C45B5B573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0468"/>
            <a:ext cx="8229600" cy="739378"/>
          </a:xfrm>
        </p:spPr>
        <p:txBody>
          <a:bodyPr>
            <a:normAutofit/>
          </a:bodyPr>
          <a:lstStyle>
            <a:lvl1pPr algn="l">
              <a:defRPr sz="3600" b="0" i="0" baseline="0">
                <a:solidFill>
                  <a:schemeClr val="tx1"/>
                </a:solidFill>
                <a:latin typeface="Aleo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67BFE3C-10CF-014B-9CE9-60671A0F3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52006"/>
            <a:ext cx="8229600" cy="338018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95959"/>
              </a:buClr>
              <a:buFont typeface="Arial" panose="020B0604020202020204" pitchFamily="34" charset="0"/>
              <a:buChar char="•"/>
              <a:defRPr sz="2400" b="0" i="0" baseline="0">
                <a:solidFill>
                  <a:schemeClr val="tx1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1pPr>
            <a:lvl2pPr marL="800100" indent="-342900">
              <a:buClr>
                <a:srgbClr val="595959"/>
              </a:buClr>
              <a:buFont typeface="Arial" panose="020B0604020202020204" pitchFamily="34" charset="0"/>
              <a:buChar char="•"/>
              <a:defRPr sz="2000" b="0" i="0" baseline="0">
                <a:solidFill>
                  <a:schemeClr val="tx1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2pPr>
            <a:lvl3pPr marL="1200150" indent="-285750">
              <a:buClr>
                <a:srgbClr val="595959"/>
              </a:buClr>
              <a:buFont typeface="Arial" panose="020B0604020202020204" pitchFamily="34" charset="0"/>
              <a:buChar char="•"/>
              <a:defRPr sz="1800" b="0" i="0" baseline="0">
                <a:solidFill>
                  <a:schemeClr val="tx1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3pPr>
            <a:lvl4pPr marL="1657350" indent="-285750">
              <a:buClr>
                <a:srgbClr val="595959"/>
              </a:buClr>
              <a:buFont typeface="Arial" panose="020B0604020202020204" pitchFamily="34" charset="0"/>
              <a:buChar char="•"/>
              <a:defRPr sz="1600" b="0" i="0" baseline="0">
                <a:solidFill>
                  <a:schemeClr val="tx1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4pPr>
            <a:lvl5pPr marL="2114550" indent="-285750">
              <a:buClr>
                <a:srgbClr val="595959"/>
              </a:buClr>
              <a:buFont typeface="Arial" panose="020B0604020202020204" pitchFamily="34" charset="0"/>
              <a:buChar char="•"/>
              <a:defRPr sz="1400" b="0" i="0" baseline="0">
                <a:solidFill>
                  <a:schemeClr val="tx1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D451F79-7359-1442-9237-3DE503F03B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1" y="4767263"/>
            <a:ext cx="982663" cy="27384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leo" pitchFamily="2" charset="77"/>
              </a:defRPr>
            </a:lvl1pPr>
          </a:lstStyle>
          <a:p>
            <a:fld id="{78075564-AF6E-40FC-905A-F6C5E8D2961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6690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94E7F57-C5E7-524D-BFC7-C45B5B573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0468"/>
            <a:ext cx="8229600" cy="739378"/>
          </a:xfrm>
        </p:spPr>
        <p:txBody>
          <a:bodyPr>
            <a:normAutofit/>
          </a:bodyPr>
          <a:lstStyle>
            <a:lvl1pPr algn="l">
              <a:defRPr sz="3600" b="0" i="0" baseline="0">
                <a:solidFill>
                  <a:schemeClr val="tx1"/>
                </a:solidFill>
                <a:latin typeface="Aleo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9579E3-FE40-AD42-8D7C-CE9E88CEC5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1523"/>
          <a:stretch/>
        </p:blipFill>
        <p:spPr>
          <a:xfrm>
            <a:off x="3827533" y="804294"/>
            <a:ext cx="6068307" cy="4427259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9D0E3FC-4EBB-7D4D-8B16-513D2B7AF3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1" y="4767263"/>
            <a:ext cx="982663" cy="27384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leo" pitchFamily="2" charset="77"/>
              </a:defRPr>
            </a:lvl1pPr>
          </a:lstStyle>
          <a:p>
            <a:fld id="{78075564-AF6E-40FC-905A-F6C5E8D2961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19D87C3-D3A1-1645-B14F-78B5F337B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52006"/>
            <a:ext cx="8229600" cy="338018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95959"/>
              </a:buClr>
              <a:buFont typeface="Arial" panose="020B0604020202020204" pitchFamily="34" charset="0"/>
              <a:buChar char="•"/>
              <a:defRPr sz="2400" b="0" i="0" baseline="0">
                <a:solidFill>
                  <a:schemeClr val="tx1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1pPr>
            <a:lvl2pPr marL="800100" indent="-342900">
              <a:buClr>
                <a:srgbClr val="595959"/>
              </a:buClr>
              <a:buFont typeface="Arial" panose="020B0604020202020204" pitchFamily="34" charset="0"/>
              <a:buChar char="•"/>
              <a:defRPr sz="2000" b="0" i="0" baseline="0">
                <a:solidFill>
                  <a:schemeClr val="tx1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2pPr>
            <a:lvl3pPr marL="1200150" indent="-285750">
              <a:buClr>
                <a:srgbClr val="595959"/>
              </a:buClr>
              <a:buFont typeface="Arial" panose="020B0604020202020204" pitchFamily="34" charset="0"/>
              <a:buChar char="•"/>
              <a:defRPr sz="1800" b="0" i="0" baseline="0">
                <a:solidFill>
                  <a:schemeClr val="tx1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3pPr>
            <a:lvl4pPr marL="1657350" indent="-285750">
              <a:buClr>
                <a:srgbClr val="595959"/>
              </a:buClr>
              <a:buFont typeface="Arial" panose="020B0604020202020204" pitchFamily="34" charset="0"/>
              <a:buChar char="•"/>
              <a:defRPr sz="1600" b="0" i="0" baseline="0">
                <a:solidFill>
                  <a:schemeClr val="tx1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4pPr>
            <a:lvl5pPr marL="2114550" indent="-285750">
              <a:buClr>
                <a:srgbClr val="595959"/>
              </a:buClr>
              <a:buFont typeface="Arial" panose="020B0604020202020204" pitchFamily="34" charset="0"/>
              <a:buChar char="•"/>
              <a:defRPr sz="1400" b="0" i="0" baseline="0">
                <a:solidFill>
                  <a:schemeClr val="tx1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92119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9D0E3FC-4EBB-7D4D-8B16-513D2B7AF3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1" y="4767263"/>
            <a:ext cx="982663" cy="27384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leo" pitchFamily="2" charset="77"/>
              </a:defRPr>
            </a:lvl1pPr>
          </a:lstStyle>
          <a:p>
            <a:fld id="{78075564-AF6E-40FC-905A-F6C5E8D2961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BA5220-4D90-25A8-0040-138F10A21B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578100" y="-6681318"/>
            <a:ext cx="14300200" cy="1850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055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0468"/>
            <a:ext cx="8229600" cy="739378"/>
          </a:xfrm>
        </p:spPr>
        <p:txBody>
          <a:bodyPr>
            <a:normAutofit/>
          </a:bodyPr>
          <a:lstStyle>
            <a:lvl1pPr algn="l">
              <a:defRPr sz="3600" b="0" i="0" baseline="0">
                <a:solidFill>
                  <a:schemeClr val="tx1"/>
                </a:solidFill>
                <a:latin typeface="Aleo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2006"/>
            <a:ext cx="8229600" cy="351710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5454"/>
              </a:buClr>
              <a:buFont typeface="Arial" panose="020B0604020202020204" pitchFamily="34" charset="0"/>
              <a:buChar char="•"/>
              <a:defRPr sz="2400" b="0" i="0" baseline="0">
                <a:solidFill>
                  <a:schemeClr val="tx1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1pPr>
            <a:lvl2pPr marL="800100" indent="-342900">
              <a:buClr>
                <a:srgbClr val="545454"/>
              </a:buClr>
              <a:buFont typeface="Arial" panose="020B0604020202020204" pitchFamily="34" charset="0"/>
              <a:buChar char="•"/>
              <a:defRPr sz="2000" b="0" i="0" baseline="0">
                <a:solidFill>
                  <a:schemeClr val="tx1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2pPr>
            <a:lvl3pPr marL="1200150" indent="-285750">
              <a:buClr>
                <a:srgbClr val="545454"/>
              </a:buClr>
              <a:buFont typeface="Arial" panose="020B0604020202020204" pitchFamily="34" charset="0"/>
              <a:buChar char="•"/>
              <a:defRPr sz="1800" b="0" i="0" baseline="0">
                <a:solidFill>
                  <a:schemeClr val="tx1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3pPr>
            <a:lvl4pPr marL="1657350" indent="-285750">
              <a:buClr>
                <a:srgbClr val="545454"/>
              </a:buClr>
              <a:buFont typeface="Arial" panose="020B0604020202020204" pitchFamily="34" charset="0"/>
              <a:buChar char="•"/>
              <a:defRPr sz="1800" b="0" i="0" baseline="0">
                <a:solidFill>
                  <a:schemeClr val="tx1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4pPr>
            <a:lvl5pPr marL="2114550" indent="-285750">
              <a:buClr>
                <a:srgbClr val="545454"/>
              </a:buClr>
              <a:buFont typeface="Arial" panose="020B0604020202020204" pitchFamily="34" charset="0"/>
              <a:buChar char="•"/>
              <a:defRPr sz="1800" b="0" i="0" baseline="0">
                <a:solidFill>
                  <a:schemeClr val="tx1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Aleo" pitchFamily="2" charset="77"/>
              </a:defRPr>
            </a:lvl1pPr>
          </a:lstStyle>
          <a:p>
            <a:fld id="{78075564-AF6E-40FC-905A-F6C5E8D2961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B9D717-5BD6-1C4F-B6CC-A02B5339CE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1523"/>
          <a:stretch/>
        </p:blipFill>
        <p:spPr>
          <a:xfrm>
            <a:off x="5834006" y="2120806"/>
            <a:ext cx="4143114" cy="30226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99608E-3C48-AA43-B714-06A0D8306FDD}"/>
              </a:ext>
            </a:extLst>
          </p:cNvPr>
          <p:cNvSpPr txBox="1"/>
          <p:nvPr userDrawn="1"/>
        </p:nvSpPr>
        <p:spPr>
          <a:xfrm>
            <a:off x="736375" y="49280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478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2CEBB92-60D6-544E-93CB-65CC6AEDEB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34006" y="2120806"/>
            <a:ext cx="4147672" cy="385591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12AD554-1FE7-0D47-9325-2970D64D7EF5}"/>
              </a:ext>
            </a:extLst>
          </p:cNvPr>
          <p:cNvSpPr/>
          <p:nvPr userDrawn="1"/>
        </p:nvSpPr>
        <p:spPr>
          <a:xfrm>
            <a:off x="0" y="0"/>
            <a:ext cx="9144000" cy="1152006"/>
          </a:xfrm>
          <a:prstGeom prst="rect">
            <a:avLst/>
          </a:prstGeom>
          <a:solidFill>
            <a:srgbClr val="054A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0468"/>
            <a:ext cx="8229600" cy="739378"/>
          </a:xfrm>
        </p:spPr>
        <p:txBody>
          <a:bodyPr>
            <a:normAutofit/>
          </a:bodyPr>
          <a:lstStyle>
            <a:lvl1pPr algn="l">
              <a:defRPr sz="3600" b="0" i="0" baseline="0">
                <a:solidFill>
                  <a:schemeClr val="bg1"/>
                </a:solidFill>
                <a:latin typeface="Aleo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2006"/>
            <a:ext cx="8229600" cy="351710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5454"/>
              </a:buClr>
              <a:buFont typeface="Arial" panose="020B0604020202020204" pitchFamily="34" charset="0"/>
              <a:buChar char="•"/>
              <a:defRPr sz="2400" b="0" i="0" baseline="0">
                <a:solidFill>
                  <a:schemeClr val="tx1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1pPr>
            <a:lvl2pPr marL="800100" indent="-342900">
              <a:buClr>
                <a:srgbClr val="545454"/>
              </a:buClr>
              <a:buFont typeface="Arial" panose="020B0604020202020204" pitchFamily="34" charset="0"/>
              <a:buChar char="•"/>
              <a:defRPr sz="2000" b="0" i="0" baseline="0">
                <a:solidFill>
                  <a:schemeClr val="tx1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2pPr>
            <a:lvl3pPr marL="1200150" indent="-285750">
              <a:buClr>
                <a:srgbClr val="545454"/>
              </a:buClr>
              <a:buFont typeface="Arial" panose="020B0604020202020204" pitchFamily="34" charset="0"/>
              <a:buChar char="•"/>
              <a:defRPr sz="1800" b="0" i="0" baseline="0">
                <a:solidFill>
                  <a:schemeClr val="tx1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3pPr>
            <a:lvl4pPr marL="1657350" indent="-285750">
              <a:buClr>
                <a:srgbClr val="545454"/>
              </a:buClr>
              <a:buFont typeface="Arial" panose="020B0604020202020204" pitchFamily="34" charset="0"/>
              <a:buChar char="•"/>
              <a:defRPr sz="1600" b="0" i="0" baseline="0">
                <a:solidFill>
                  <a:schemeClr val="tx1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4pPr>
            <a:lvl5pPr marL="2114550" indent="-285750">
              <a:buClr>
                <a:srgbClr val="545454"/>
              </a:buClr>
              <a:buFont typeface="Arial" panose="020B0604020202020204" pitchFamily="34" charset="0"/>
              <a:buChar char="•"/>
              <a:defRPr sz="1400" b="0" i="0" baseline="0">
                <a:solidFill>
                  <a:schemeClr val="tx1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Aleo" pitchFamily="2" charset="77"/>
              </a:defRPr>
            </a:lvl1pPr>
          </a:lstStyle>
          <a:p>
            <a:fld id="{78075564-AF6E-40FC-905A-F6C5E8D2961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3125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2CEBB92-60D6-544E-93CB-65CC6AEDEB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34006" y="2120806"/>
            <a:ext cx="4147672" cy="385591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12AD554-1FE7-0D47-9325-2970D64D7EF5}"/>
              </a:ext>
            </a:extLst>
          </p:cNvPr>
          <p:cNvSpPr/>
          <p:nvPr userDrawn="1"/>
        </p:nvSpPr>
        <p:spPr>
          <a:xfrm>
            <a:off x="0" y="0"/>
            <a:ext cx="9144000" cy="1152006"/>
          </a:xfrm>
          <a:prstGeom prst="rect">
            <a:avLst/>
          </a:prstGeom>
          <a:solidFill>
            <a:srgbClr val="0E81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0468"/>
            <a:ext cx="8229600" cy="739378"/>
          </a:xfrm>
        </p:spPr>
        <p:txBody>
          <a:bodyPr>
            <a:normAutofit/>
          </a:bodyPr>
          <a:lstStyle>
            <a:lvl1pPr algn="l">
              <a:defRPr sz="3600" b="0" i="0" baseline="0">
                <a:solidFill>
                  <a:schemeClr val="bg1"/>
                </a:solidFill>
                <a:latin typeface="Aleo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2006"/>
            <a:ext cx="8229600" cy="351710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5454"/>
              </a:buClr>
              <a:buFont typeface="Arial" panose="020B0604020202020204" pitchFamily="34" charset="0"/>
              <a:buChar char="•"/>
              <a:defRPr sz="2400" b="0" i="0" baseline="0">
                <a:solidFill>
                  <a:schemeClr val="tx1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1pPr>
            <a:lvl2pPr marL="800100" indent="-342900">
              <a:buClr>
                <a:srgbClr val="545454"/>
              </a:buClr>
              <a:buFont typeface="Arial" panose="020B0604020202020204" pitchFamily="34" charset="0"/>
              <a:buChar char="•"/>
              <a:defRPr sz="2000" b="0" i="0" baseline="0">
                <a:solidFill>
                  <a:schemeClr val="tx1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2pPr>
            <a:lvl3pPr marL="1200150" indent="-285750">
              <a:buClr>
                <a:srgbClr val="545454"/>
              </a:buClr>
              <a:buFont typeface="Arial" panose="020B0604020202020204" pitchFamily="34" charset="0"/>
              <a:buChar char="•"/>
              <a:defRPr sz="1800" b="0" i="0" baseline="0">
                <a:solidFill>
                  <a:schemeClr val="tx1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3pPr>
            <a:lvl4pPr marL="1657350" indent="-285750">
              <a:buClr>
                <a:srgbClr val="545454"/>
              </a:buClr>
              <a:buFont typeface="Arial" panose="020B0604020202020204" pitchFamily="34" charset="0"/>
              <a:buChar char="•"/>
              <a:defRPr sz="1600" b="0" i="0" baseline="0">
                <a:solidFill>
                  <a:schemeClr val="tx1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4pPr>
            <a:lvl5pPr marL="2114550" indent="-285750">
              <a:buClr>
                <a:srgbClr val="545454"/>
              </a:buClr>
              <a:buFont typeface="Arial" panose="020B0604020202020204" pitchFamily="34" charset="0"/>
              <a:buChar char="•"/>
              <a:defRPr sz="1400" b="0" i="0" baseline="0">
                <a:solidFill>
                  <a:schemeClr val="tx1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Aleo" pitchFamily="2" charset="77"/>
              </a:defRPr>
            </a:lvl1pPr>
          </a:lstStyle>
          <a:p>
            <a:fld id="{78075564-AF6E-40FC-905A-F6C5E8D2961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538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2CEBB92-60D6-544E-93CB-65CC6AEDEB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34006" y="2120806"/>
            <a:ext cx="4147672" cy="385591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12AD554-1FE7-0D47-9325-2970D64D7EF5}"/>
              </a:ext>
            </a:extLst>
          </p:cNvPr>
          <p:cNvSpPr/>
          <p:nvPr userDrawn="1"/>
        </p:nvSpPr>
        <p:spPr>
          <a:xfrm>
            <a:off x="0" y="0"/>
            <a:ext cx="9144000" cy="1152006"/>
          </a:xfrm>
          <a:prstGeom prst="rect">
            <a:avLst/>
          </a:prstGeom>
          <a:solidFill>
            <a:srgbClr val="9B25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0468"/>
            <a:ext cx="8229600" cy="739378"/>
          </a:xfrm>
        </p:spPr>
        <p:txBody>
          <a:bodyPr>
            <a:normAutofit/>
          </a:bodyPr>
          <a:lstStyle>
            <a:lvl1pPr algn="l">
              <a:defRPr sz="3600" b="0" i="0" baseline="0">
                <a:solidFill>
                  <a:schemeClr val="bg1"/>
                </a:solidFill>
                <a:latin typeface="Aleo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2006"/>
            <a:ext cx="8229600" cy="351710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5454"/>
              </a:buClr>
              <a:buFont typeface="Arial" panose="020B0604020202020204" pitchFamily="34" charset="0"/>
              <a:buChar char="•"/>
              <a:defRPr sz="2400" b="0" i="0" baseline="0">
                <a:solidFill>
                  <a:schemeClr val="tx1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1pPr>
            <a:lvl2pPr marL="800100" indent="-342900">
              <a:buClr>
                <a:srgbClr val="545454"/>
              </a:buClr>
              <a:buFont typeface="Arial" panose="020B0604020202020204" pitchFamily="34" charset="0"/>
              <a:buChar char="•"/>
              <a:defRPr sz="2000" b="0" i="0" baseline="0">
                <a:solidFill>
                  <a:schemeClr val="tx1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2pPr>
            <a:lvl3pPr marL="1200150" indent="-285750">
              <a:buClr>
                <a:srgbClr val="545454"/>
              </a:buClr>
              <a:buFont typeface="Arial" panose="020B0604020202020204" pitchFamily="34" charset="0"/>
              <a:buChar char="•"/>
              <a:defRPr sz="1800" b="0" i="0" baseline="0">
                <a:solidFill>
                  <a:schemeClr val="tx1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3pPr>
            <a:lvl4pPr marL="1657350" indent="-285750">
              <a:buClr>
                <a:srgbClr val="545454"/>
              </a:buClr>
              <a:buFont typeface="Arial" panose="020B0604020202020204" pitchFamily="34" charset="0"/>
              <a:buChar char="•"/>
              <a:defRPr sz="1600" b="0" i="0" baseline="0">
                <a:solidFill>
                  <a:schemeClr val="tx1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4pPr>
            <a:lvl5pPr marL="2114550" indent="-285750">
              <a:buClr>
                <a:srgbClr val="545454"/>
              </a:buClr>
              <a:buFont typeface="Arial" panose="020B0604020202020204" pitchFamily="34" charset="0"/>
              <a:buChar char="•"/>
              <a:defRPr sz="1400" b="0" i="0" baseline="0">
                <a:solidFill>
                  <a:schemeClr val="tx1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Aleo" pitchFamily="2" charset="77"/>
              </a:defRPr>
            </a:lvl1pPr>
          </a:lstStyle>
          <a:p>
            <a:fld id="{78075564-AF6E-40FC-905A-F6C5E8D2961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718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2CEBB92-60D6-544E-93CB-65CC6AEDEB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34006" y="2120806"/>
            <a:ext cx="4147672" cy="385591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12AD554-1FE7-0D47-9325-2970D64D7EF5}"/>
              </a:ext>
            </a:extLst>
          </p:cNvPr>
          <p:cNvSpPr/>
          <p:nvPr userDrawn="1"/>
        </p:nvSpPr>
        <p:spPr>
          <a:xfrm>
            <a:off x="0" y="0"/>
            <a:ext cx="9144000" cy="1152006"/>
          </a:xfrm>
          <a:prstGeom prst="rect">
            <a:avLst/>
          </a:prstGeom>
          <a:solidFill>
            <a:srgbClr val="2900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0468"/>
            <a:ext cx="8229600" cy="739378"/>
          </a:xfrm>
        </p:spPr>
        <p:txBody>
          <a:bodyPr>
            <a:normAutofit/>
          </a:bodyPr>
          <a:lstStyle>
            <a:lvl1pPr algn="l">
              <a:defRPr sz="3600" b="0" i="0" baseline="0">
                <a:solidFill>
                  <a:schemeClr val="bg1"/>
                </a:solidFill>
                <a:latin typeface="Aleo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2006"/>
            <a:ext cx="8229600" cy="351710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5454"/>
              </a:buClr>
              <a:buFont typeface="Arial" panose="020B0604020202020204" pitchFamily="34" charset="0"/>
              <a:buChar char="•"/>
              <a:defRPr sz="2400" b="0" i="0" baseline="0">
                <a:solidFill>
                  <a:schemeClr val="tx1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1pPr>
            <a:lvl2pPr marL="800100" indent="-342900">
              <a:buClr>
                <a:srgbClr val="545454"/>
              </a:buClr>
              <a:buFont typeface="Arial" panose="020B0604020202020204" pitchFamily="34" charset="0"/>
              <a:buChar char="•"/>
              <a:defRPr sz="2000" b="0" i="0" baseline="0">
                <a:solidFill>
                  <a:schemeClr val="tx1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2pPr>
            <a:lvl3pPr marL="1200150" indent="-285750">
              <a:buClr>
                <a:srgbClr val="545454"/>
              </a:buClr>
              <a:buFont typeface="Arial" panose="020B0604020202020204" pitchFamily="34" charset="0"/>
              <a:buChar char="•"/>
              <a:defRPr sz="1800" b="0" i="0" baseline="0">
                <a:solidFill>
                  <a:schemeClr val="tx1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3pPr>
            <a:lvl4pPr marL="1657350" indent="-285750">
              <a:buClr>
                <a:srgbClr val="545454"/>
              </a:buClr>
              <a:buFont typeface="Arial" panose="020B0604020202020204" pitchFamily="34" charset="0"/>
              <a:buChar char="•"/>
              <a:defRPr sz="1600" b="0" i="0" baseline="0">
                <a:solidFill>
                  <a:schemeClr val="tx1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4pPr>
            <a:lvl5pPr marL="2114550" indent="-285750">
              <a:buClr>
                <a:srgbClr val="545454"/>
              </a:buClr>
              <a:buFont typeface="Arial" panose="020B0604020202020204" pitchFamily="34" charset="0"/>
              <a:buChar char="•"/>
              <a:defRPr sz="1400" b="0" i="0" baseline="0">
                <a:solidFill>
                  <a:schemeClr val="tx1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Aleo" pitchFamily="2" charset="77"/>
              </a:defRPr>
            </a:lvl1pPr>
          </a:lstStyle>
          <a:p>
            <a:fld id="{78075564-AF6E-40FC-905A-F6C5E8D2961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3754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2CEBB92-60D6-544E-93CB-65CC6AEDEB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34006" y="2120806"/>
            <a:ext cx="4147672" cy="385591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12AD554-1FE7-0D47-9325-2970D64D7EF5}"/>
              </a:ext>
            </a:extLst>
          </p:cNvPr>
          <p:cNvSpPr/>
          <p:nvPr userDrawn="1"/>
        </p:nvSpPr>
        <p:spPr>
          <a:xfrm>
            <a:off x="0" y="0"/>
            <a:ext cx="9144000" cy="1152006"/>
          </a:xfrm>
          <a:prstGeom prst="rect">
            <a:avLst/>
          </a:prstGeom>
          <a:solidFill>
            <a:srgbClr val="EBAC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0468"/>
            <a:ext cx="8229600" cy="739378"/>
          </a:xfrm>
        </p:spPr>
        <p:txBody>
          <a:bodyPr>
            <a:normAutofit/>
          </a:bodyPr>
          <a:lstStyle>
            <a:lvl1pPr algn="l">
              <a:defRPr sz="3600" b="0" i="0" baseline="0">
                <a:solidFill>
                  <a:schemeClr val="tx1"/>
                </a:solidFill>
                <a:latin typeface="Aleo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2006"/>
            <a:ext cx="8229600" cy="351710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5454"/>
              </a:buClr>
              <a:buFont typeface="Arial" panose="020B0604020202020204" pitchFamily="34" charset="0"/>
              <a:buChar char="•"/>
              <a:defRPr sz="2400" b="0" i="0" baseline="0">
                <a:solidFill>
                  <a:schemeClr val="tx1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1pPr>
            <a:lvl2pPr marL="800100" indent="-342900">
              <a:buClr>
                <a:srgbClr val="545454"/>
              </a:buClr>
              <a:buFont typeface="Arial" panose="020B0604020202020204" pitchFamily="34" charset="0"/>
              <a:buChar char="•"/>
              <a:defRPr sz="2000" b="0" i="0" baseline="0">
                <a:solidFill>
                  <a:schemeClr val="tx1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2pPr>
            <a:lvl3pPr marL="1200150" indent="-285750">
              <a:buClr>
                <a:srgbClr val="545454"/>
              </a:buClr>
              <a:buFont typeface="Arial" panose="020B0604020202020204" pitchFamily="34" charset="0"/>
              <a:buChar char="•"/>
              <a:defRPr sz="1800" b="0" i="0" baseline="0">
                <a:solidFill>
                  <a:schemeClr val="tx1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3pPr>
            <a:lvl4pPr marL="1657350" indent="-285750">
              <a:buClr>
                <a:srgbClr val="545454"/>
              </a:buClr>
              <a:buFont typeface="Arial" panose="020B0604020202020204" pitchFamily="34" charset="0"/>
              <a:buChar char="•"/>
              <a:defRPr sz="1600" b="0" i="0" baseline="0">
                <a:solidFill>
                  <a:schemeClr val="tx1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4pPr>
            <a:lvl5pPr marL="2114550" indent="-285750">
              <a:buClr>
                <a:srgbClr val="545454"/>
              </a:buClr>
              <a:buFont typeface="Arial" panose="020B0604020202020204" pitchFamily="34" charset="0"/>
              <a:buChar char="•"/>
              <a:defRPr sz="1400" b="0" i="0" baseline="0">
                <a:solidFill>
                  <a:schemeClr val="tx1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Aleo" pitchFamily="2" charset="77"/>
              </a:defRPr>
            </a:lvl1pPr>
          </a:lstStyle>
          <a:p>
            <a:fld id="{78075564-AF6E-40FC-905A-F6C5E8D2961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9403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ull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6F924EE-8062-AC4C-BDF4-FB0E75BDF6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906" y="327291"/>
            <a:ext cx="8606119" cy="731237"/>
          </a:xfrm>
        </p:spPr>
        <p:txBody>
          <a:bodyPr>
            <a:normAutofit/>
          </a:bodyPr>
          <a:lstStyle>
            <a:lvl1pPr algn="ctr">
              <a:lnSpc>
                <a:spcPts val="5000"/>
              </a:lnSpc>
              <a:defRPr sz="4600" b="1" i="0" baseline="0">
                <a:solidFill>
                  <a:schemeClr val="tx1"/>
                </a:solidFill>
                <a:latin typeface="Aleo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32E2D0-39A4-5E4E-8CFC-6D0D1DF5BF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90808" y="1466093"/>
            <a:ext cx="4475735" cy="4160902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D557327-7AD9-EE46-BFD0-3371C925F6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1" y="4767263"/>
            <a:ext cx="982663" cy="27384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leo" pitchFamily="2" charset="77"/>
              </a:defRPr>
            </a:lvl1pPr>
          </a:lstStyle>
          <a:p>
            <a:fld id="{78075564-AF6E-40FC-905A-F6C5E8D2961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D0782E7-C8BF-A44B-ABB1-48EB0EDCF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52006"/>
            <a:ext cx="8229600" cy="844318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rgbClr val="545454"/>
              </a:buClr>
              <a:buFontTx/>
              <a:buNone/>
              <a:defRPr sz="2400" b="0" i="0" baseline="0">
                <a:solidFill>
                  <a:schemeClr val="tx1"/>
                </a:solidFill>
                <a:latin typeface="Aleo" pitchFamily="2" charset="77"/>
                <a:cs typeface="Arial" panose="020B0604020202020204" pitchFamily="34" charset="0"/>
              </a:defRPr>
            </a:lvl1pPr>
            <a:lvl2pPr marL="457200" indent="0">
              <a:buClr>
                <a:srgbClr val="545454"/>
              </a:buClr>
              <a:buFont typeface="Arial" panose="020B0604020202020204" pitchFamily="34" charset="0"/>
              <a:buNone/>
              <a:defRPr sz="2000" b="0" i="0" baseline="0">
                <a:solidFill>
                  <a:schemeClr val="tx1"/>
                </a:solidFill>
                <a:latin typeface="Aleo" pitchFamily="2" charset="77"/>
                <a:cs typeface="Arial" panose="020B0604020202020204" pitchFamily="34" charset="0"/>
              </a:defRPr>
            </a:lvl2pPr>
            <a:lvl3pPr marL="1200150" indent="-285750">
              <a:buClr>
                <a:srgbClr val="545454"/>
              </a:buClr>
              <a:buFont typeface="Arial" panose="020B0604020202020204" pitchFamily="34" charset="0"/>
              <a:buChar char="•"/>
              <a:defRPr sz="1800" b="0" i="0" baseline="0">
                <a:solidFill>
                  <a:schemeClr val="tx1"/>
                </a:solidFill>
                <a:latin typeface="Aleo" pitchFamily="2" charset="77"/>
                <a:cs typeface="Arial" panose="020B0604020202020204" pitchFamily="34" charset="0"/>
              </a:defRPr>
            </a:lvl3pPr>
            <a:lvl4pPr marL="1657350" indent="-285750">
              <a:buClr>
                <a:srgbClr val="545454"/>
              </a:buClr>
              <a:buFont typeface="Arial" panose="020B0604020202020204" pitchFamily="34" charset="0"/>
              <a:buChar char="•"/>
              <a:defRPr sz="1800" b="0" i="0" baseline="0">
                <a:solidFill>
                  <a:schemeClr val="tx1"/>
                </a:solidFill>
                <a:latin typeface="Aleo" pitchFamily="2" charset="77"/>
                <a:cs typeface="Arial" panose="020B0604020202020204" pitchFamily="34" charset="0"/>
              </a:defRPr>
            </a:lvl4pPr>
            <a:lvl5pPr marL="2114550" indent="-285750">
              <a:buClr>
                <a:srgbClr val="545454"/>
              </a:buClr>
              <a:buFont typeface="Arial" panose="020B0604020202020204" pitchFamily="34" charset="0"/>
              <a:buChar char="•"/>
              <a:defRPr sz="1800" b="0" i="0" baseline="0">
                <a:solidFill>
                  <a:schemeClr val="tx1"/>
                </a:solidFill>
                <a:latin typeface="Aleo" pitchFamily="2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7028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full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6F924EE-8062-AC4C-BDF4-FB0E75BDF6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906" y="327291"/>
            <a:ext cx="8606119" cy="731237"/>
          </a:xfrm>
        </p:spPr>
        <p:txBody>
          <a:bodyPr>
            <a:normAutofit/>
          </a:bodyPr>
          <a:lstStyle>
            <a:lvl1pPr algn="l">
              <a:lnSpc>
                <a:spcPts val="5000"/>
              </a:lnSpc>
              <a:defRPr sz="4600" b="1" i="0" baseline="0">
                <a:solidFill>
                  <a:schemeClr val="tx1"/>
                </a:solidFill>
                <a:latin typeface="Aleo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D557327-7AD9-EE46-BFD0-3371C925F6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1" y="4767263"/>
            <a:ext cx="982663" cy="27384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leo" pitchFamily="2" charset="77"/>
              </a:defRPr>
            </a:lvl1pPr>
          </a:lstStyle>
          <a:p>
            <a:fld id="{78075564-AF6E-40FC-905A-F6C5E8D2961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D0782E7-C8BF-A44B-ABB1-48EB0EDCF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906" y="1152005"/>
            <a:ext cx="8408894" cy="3554465"/>
          </a:xfrm>
          <a:prstGeom prst="rect">
            <a:avLst/>
          </a:prstGeom>
        </p:spPr>
        <p:txBody>
          <a:bodyPr/>
          <a:lstStyle>
            <a:lvl1pPr marL="0" indent="0" algn="l">
              <a:buClr>
                <a:srgbClr val="545454"/>
              </a:buClr>
              <a:buFontTx/>
              <a:buNone/>
              <a:defRPr sz="2400" b="0" i="0" baseline="0">
                <a:solidFill>
                  <a:schemeClr val="tx1"/>
                </a:solidFill>
                <a:latin typeface="Aleo" pitchFamily="2" charset="77"/>
                <a:cs typeface="Arial" panose="020B0604020202020204" pitchFamily="34" charset="0"/>
              </a:defRPr>
            </a:lvl1pPr>
            <a:lvl2pPr marL="457200" indent="0">
              <a:buClr>
                <a:srgbClr val="545454"/>
              </a:buClr>
              <a:buFont typeface="Arial" panose="020B0604020202020204" pitchFamily="34" charset="0"/>
              <a:buNone/>
              <a:defRPr sz="2000" b="0" i="0" baseline="0">
                <a:solidFill>
                  <a:schemeClr val="tx1"/>
                </a:solidFill>
                <a:latin typeface="Aleo" pitchFamily="2" charset="77"/>
                <a:cs typeface="Arial" panose="020B0604020202020204" pitchFamily="34" charset="0"/>
              </a:defRPr>
            </a:lvl2pPr>
            <a:lvl3pPr marL="1200150" indent="-285750">
              <a:buClr>
                <a:srgbClr val="545454"/>
              </a:buClr>
              <a:buFont typeface="Arial" panose="020B0604020202020204" pitchFamily="34" charset="0"/>
              <a:buChar char="•"/>
              <a:defRPr sz="1800" b="0" i="0" baseline="0">
                <a:solidFill>
                  <a:schemeClr val="tx1"/>
                </a:solidFill>
                <a:latin typeface="Aleo" pitchFamily="2" charset="77"/>
                <a:cs typeface="Arial" panose="020B0604020202020204" pitchFamily="34" charset="0"/>
              </a:defRPr>
            </a:lvl3pPr>
            <a:lvl4pPr marL="1657350" indent="-285750">
              <a:buClr>
                <a:srgbClr val="545454"/>
              </a:buClr>
              <a:buFont typeface="Arial" panose="020B0604020202020204" pitchFamily="34" charset="0"/>
              <a:buChar char="•"/>
              <a:defRPr sz="1800" b="0" i="0" baseline="0">
                <a:solidFill>
                  <a:schemeClr val="tx1"/>
                </a:solidFill>
                <a:latin typeface="Aleo" pitchFamily="2" charset="77"/>
                <a:cs typeface="Arial" panose="020B0604020202020204" pitchFamily="34" charset="0"/>
              </a:defRPr>
            </a:lvl4pPr>
            <a:lvl5pPr marL="2114550" indent="-285750">
              <a:buClr>
                <a:srgbClr val="545454"/>
              </a:buClr>
              <a:buFont typeface="Arial" panose="020B0604020202020204" pitchFamily="34" charset="0"/>
              <a:buChar char="•"/>
              <a:defRPr sz="1800" b="0" i="0" baseline="0">
                <a:solidFill>
                  <a:schemeClr val="tx1"/>
                </a:solidFill>
                <a:latin typeface="Aleo" pitchFamily="2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6306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40449"/>
            <a:ext cx="8229600" cy="73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1" y="4767263"/>
            <a:ext cx="982663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0" i="0" baseline="0">
                <a:solidFill>
                  <a:srgbClr val="7F7F7F"/>
                </a:solidFill>
                <a:latin typeface="Aleo" pitchFamily="2" charset="77"/>
              </a:defRPr>
            </a:lvl1pPr>
          </a:lstStyle>
          <a:p>
            <a:fld id="{4AF31215-D414-49A1-B0BE-FA6A849F09BB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71CA05-EF36-F349-BD08-D27426AE5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3413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83" r:id="rId3"/>
    <p:sldLayoutId id="2147483984" r:id="rId4"/>
    <p:sldLayoutId id="2147483985" r:id="rId5"/>
    <p:sldLayoutId id="2147483989" r:id="rId6"/>
    <p:sldLayoutId id="2147483986" r:id="rId7"/>
    <p:sldLayoutId id="2147483955" r:id="rId8"/>
    <p:sldLayoutId id="2147483988" r:id="rId9"/>
    <p:sldLayoutId id="2147483982" r:id="rId10"/>
    <p:sldLayoutId id="2147483980" r:id="rId11"/>
    <p:sldLayoutId id="2147483987" r:id="rId12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lang="en-US" sz="3600" b="0" i="0" kern="1200" baseline="0" dirty="0">
          <a:solidFill>
            <a:schemeClr val="tx1"/>
          </a:solidFill>
          <a:latin typeface="Aleo" pitchFamily="2" charset="77"/>
          <a:ea typeface="ヒラギノ角ゴ Pro W3" pitchFamily="126" charset="-128"/>
          <a:cs typeface="Arial" panose="020B0604020202020204" pitchFamily="34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Century Gothic" charset="0"/>
          <a:ea typeface="ヒラギノ角ゴ Pro W3" pitchFamily="126" charset="-128"/>
          <a:cs typeface="Century Gothic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Century Gothic" charset="0"/>
          <a:ea typeface="ヒラギノ角ゴ Pro W3" pitchFamily="126" charset="-128"/>
          <a:cs typeface="Century Gothic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Century Gothic" charset="0"/>
          <a:ea typeface="ヒラギノ角ゴ Pro W3" pitchFamily="126" charset="-128"/>
          <a:cs typeface="Century Gothic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Century Gothic" charset="0"/>
          <a:ea typeface="ヒラギノ角ゴ Pro W3" pitchFamily="126" charset="-128"/>
          <a:cs typeface="Century Gothic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Gill Sans Light" pitchFamily="126" charset="0"/>
          <a:ea typeface="ヒラギノ角ゴ Pro W3" pitchFamily="12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Gill Sans Light" pitchFamily="126" charset="0"/>
          <a:ea typeface="ヒラギノ角ゴ Pro W3" pitchFamily="12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Gill Sans Light" pitchFamily="126" charset="0"/>
          <a:ea typeface="ヒラギノ角ゴ Pro W3" pitchFamily="12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Gill Sans Light" pitchFamily="126" charset="0"/>
          <a:ea typeface="ヒラギノ角ゴ Pro W3" pitchFamily="126" charset="-128"/>
        </a:defRPr>
      </a:lvl9pPr>
    </p:titleStyle>
    <p:bodyStyle>
      <a:lvl1pPr marL="457200" marR="0" indent="-457200" algn="l" defTabSz="4572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595959"/>
        </a:buClr>
        <a:buSzPct val="80000"/>
        <a:buFont typeface="Arial" panose="020B0604020202020204" pitchFamily="34" charset="0"/>
        <a:buChar char="•"/>
        <a:tabLst/>
        <a:defRPr lang="en-CA" sz="2400" b="0" i="0" kern="1200" baseline="0" dirty="0">
          <a:solidFill>
            <a:schemeClr val="tx1"/>
          </a:solidFill>
          <a:latin typeface="Lato" panose="020F0502020204030203" pitchFamily="34" charset="77"/>
          <a:ea typeface="ヒラギノ角ゴ Pro W3" pitchFamily="126" charset="-128"/>
          <a:cs typeface="Arial" panose="020B0604020202020204" pitchFamily="34" charset="0"/>
        </a:defRPr>
      </a:lvl1pPr>
      <a:lvl2pPr marL="914400" marR="0" indent="-457200" algn="l" defTabSz="4572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595959"/>
        </a:buClr>
        <a:buSzPct val="80000"/>
        <a:buFont typeface="Arial" panose="020B0604020202020204" pitchFamily="34" charset="0"/>
        <a:buChar char="•"/>
        <a:tabLst/>
        <a:defRPr lang="en-CA" sz="2000" b="0" i="0" kern="1200" baseline="0" dirty="0">
          <a:solidFill>
            <a:schemeClr val="tx1"/>
          </a:solidFill>
          <a:latin typeface="Lato" panose="020F0502020204030203" pitchFamily="34" charset="77"/>
          <a:ea typeface="ヒラギノ角ゴ Pro W3" pitchFamily="126" charset="-128"/>
          <a:cs typeface="Arial" panose="020B0604020202020204" pitchFamily="34" charset="0"/>
        </a:defRPr>
      </a:lvl2pPr>
      <a:lvl3pPr marL="1371600" marR="0" indent="-457200" algn="l" defTabSz="4572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595959"/>
        </a:buClr>
        <a:buSzPct val="80000"/>
        <a:buFont typeface="Arial" panose="020B0604020202020204" pitchFamily="34" charset="0"/>
        <a:buChar char="•"/>
        <a:tabLst/>
        <a:defRPr lang="en-CA" sz="1800" b="0" i="0" kern="1200" baseline="0" dirty="0">
          <a:solidFill>
            <a:schemeClr val="tx1"/>
          </a:solidFill>
          <a:latin typeface="Lato" panose="020F0502020204030203" pitchFamily="34" charset="77"/>
          <a:ea typeface="ヒラギノ角ゴ Pro W3" pitchFamily="126" charset="-128"/>
          <a:cs typeface="Arial" panose="020B0604020202020204" pitchFamily="34" charset="0"/>
        </a:defRPr>
      </a:lvl3pPr>
      <a:lvl4pPr marL="1828800" marR="0" indent="-457200" algn="l" defTabSz="4572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595959"/>
        </a:buClr>
        <a:buSzPct val="80000"/>
        <a:buFont typeface="Arial" panose="020B0604020202020204" pitchFamily="34" charset="0"/>
        <a:buChar char="•"/>
        <a:tabLst/>
        <a:defRPr lang="en-CA" sz="1800" b="0" i="0" kern="1200" baseline="0" dirty="0">
          <a:solidFill>
            <a:schemeClr val="tx1"/>
          </a:solidFill>
          <a:latin typeface="Lato" panose="020F0502020204030203" pitchFamily="34" charset="77"/>
          <a:ea typeface="ヒラギノ角ゴ Pro W3" pitchFamily="126" charset="-128"/>
          <a:cs typeface="Arial" panose="020B0604020202020204" pitchFamily="34" charset="0"/>
        </a:defRPr>
      </a:lvl4pPr>
      <a:lvl5pPr marL="2171700" marR="0" indent="-342900" algn="l" defTabSz="4572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595959"/>
        </a:buClr>
        <a:buSzPct val="80000"/>
        <a:buFont typeface="Arial" panose="020B0604020202020204" pitchFamily="34" charset="0"/>
        <a:buChar char="•"/>
        <a:tabLst/>
        <a:defRPr lang="en-US" sz="1800" b="0" i="0" kern="1200" baseline="0" dirty="0">
          <a:solidFill>
            <a:schemeClr val="tx1"/>
          </a:solidFill>
          <a:latin typeface="Lato" panose="020F0502020204030203" pitchFamily="34" charset="77"/>
          <a:ea typeface="ヒラギノ角ゴ Pro W3" pitchFamily="126" charset="-128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ednor.canada.ca/en/our-programs/core-programs/northern-ontario-development-program-nodp" TargetMode="External"/><Relationship Id="rId7" Type="http://schemas.openxmlformats.org/officeDocument/2006/relationships/hyperlink" Target="https://fednor.canada.ca/en/our-programs/core-programs/tourism-growth-program-tgp-northern-ontari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ednor.canada.ca/en/our-programs/core-programs/community-futures-program" TargetMode="External"/><Relationship Id="rId5" Type="http://schemas.openxmlformats.org/officeDocument/2006/relationships/hyperlink" Target="https://fednor.canada.ca/en/support-not-profit/strengthening-francophone-communities/economic-development-initiative-edi" TargetMode="External"/><Relationship Id="rId4" Type="http://schemas.openxmlformats.org/officeDocument/2006/relationships/hyperlink" Target="https://fednor.canada.ca/en/our-programs/core-programs/regional-economic-growth-through-innovation-regi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altLang="en-US" sz="5000" dirty="0">
                <a:latin typeface="Aleo"/>
                <a:ea typeface="ヒラギノ角ゴ Pro W3"/>
                <a:cs typeface="Arial"/>
              </a:rPr>
              <a:t>FedNor</a:t>
            </a:r>
            <a:endParaRPr lang="en-US" dirty="0"/>
          </a:p>
        </p:txBody>
      </p:sp>
      <p:sp>
        <p:nvSpPr>
          <p:cNvPr id="22531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CA" sz="1800" dirty="0">
                <a:latin typeface="Lato"/>
                <a:ea typeface="ヒラギノ角ゴ Pro W3"/>
                <a:cs typeface="Arial"/>
              </a:rPr>
              <a:t>Northwestern Ontario Municipal Association</a:t>
            </a:r>
          </a:p>
          <a:p>
            <a:r>
              <a:rPr lang="en-CA" altLang="en-US" sz="1800" dirty="0">
                <a:latin typeface="Lato"/>
                <a:ea typeface="ヒラギノ角ゴ Pro W3"/>
                <a:cs typeface="Arial"/>
              </a:rPr>
              <a:t>Thunder Bay, April 25, 2024</a:t>
            </a:r>
            <a:endParaRPr altLang="en-US" sz="1800" dirty="0">
              <a:ea typeface="ヒラギノ角ゴ Pro W3" pitchFamily="127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6B89E0-D913-6648-AC23-77DAA35FA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2800" b="1" dirty="0"/>
              <a:t>Looking Forward</a:t>
            </a:r>
            <a:endParaRPr lang="en-US" sz="28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49818A-8D59-6443-A92B-9C0CCE62D6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00E01-5038-4B46-B02C-75E0AA7DC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Upcoming discussions on Prosperity and Growth Strategy for Northern Ontario (PGSNO) </a:t>
            </a:r>
          </a:p>
          <a:p>
            <a:endParaRPr lang="en-CA" dirty="0"/>
          </a:p>
          <a:p>
            <a:r>
              <a:rPr lang="en-CA" dirty="0"/>
              <a:t>New Grants and Contributions </a:t>
            </a:r>
            <a:br>
              <a:rPr lang="en-CA" dirty="0"/>
            </a:br>
            <a:r>
              <a:rPr lang="en-CA" dirty="0"/>
              <a:t>Portal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5780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C41A998-9283-3D50-A0D5-08F9074FB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/>
              <a:t>Your partner in Northern Ontario</a:t>
            </a:r>
            <a:endParaRPr lang="en-C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BA30F1-27C4-7E3E-6513-750B9D20C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79103"/>
            <a:ext cx="8229600" cy="3517106"/>
          </a:xfrm>
        </p:spPr>
        <p:txBody>
          <a:bodyPr/>
          <a:lstStyle/>
          <a:p>
            <a:pPr marL="0" indent="0" algn="ctr">
              <a:buNone/>
            </a:pPr>
            <a:r>
              <a:rPr lang="en-CA" sz="2000" dirty="0"/>
              <a:t>For more information on </a:t>
            </a:r>
            <a:r>
              <a:rPr lang="en-CA" sz="2000" dirty="0" err="1"/>
              <a:t>FedNor’s</a:t>
            </a:r>
            <a:r>
              <a:rPr lang="en-CA" sz="2000" dirty="0"/>
              <a:t> programs, </a:t>
            </a:r>
            <a:br>
              <a:rPr lang="en-CA" sz="2000" dirty="0"/>
            </a:br>
            <a:r>
              <a:rPr lang="en-CA" sz="2000" dirty="0"/>
              <a:t>please visit our website or call a FedNor officer in your region.</a:t>
            </a:r>
          </a:p>
          <a:p>
            <a:endParaRPr lang="en-CA" dirty="0"/>
          </a:p>
          <a:p>
            <a:pPr marL="0" indent="0" algn="ctr">
              <a:buNone/>
            </a:pPr>
            <a:r>
              <a:rPr lang="en-CA" dirty="0"/>
              <a:t>FedNor.canada.ca</a:t>
            </a:r>
          </a:p>
          <a:p>
            <a:pPr marL="0" indent="0" algn="ctr">
              <a:buNone/>
            </a:pPr>
            <a:r>
              <a:rPr lang="en-CA" dirty="0"/>
              <a:t>1-877-333-6673</a:t>
            </a:r>
          </a:p>
          <a:p>
            <a:pPr marL="0" indent="0" algn="ctr">
              <a:buNone/>
            </a:pPr>
            <a:endParaRPr lang="en-CA" sz="2000" dirty="0"/>
          </a:p>
          <a:p>
            <a:pPr marL="0" indent="0" algn="ctr">
              <a:buNone/>
            </a:pPr>
            <a:r>
              <a:rPr lang="en-CA" sz="1800" i="1" dirty="0"/>
              <a:t>(</a:t>
            </a:r>
            <a:r>
              <a:rPr lang="en-CA" sz="1800" i="1" dirty="0" err="1"/>
              <a:t>Cette</a:t>
            </a:r>
            <a:r>
              <a:rPr lang="en-CA" sz="1800" i="1" dirty="0"/>
              <a:t> </a:t>
            </a:r>
            <a:r>
              <a:rPr lang="en-CA" sz="1800" b="0" i="1" u="none" strike="noStrike" kern="1200" baseline="0" dirty="0" err="1">
                <a:solidFill>
                  <a:srgbClr val="000000"/>
                </a:solidFill>
                <a:latin typeface="Lato" panose="020F0502020204030203" pitchFamily="34" charset="0"/>
              </a:rPr>
              <a:t>présentation</a:t>
            </a:r>
            <a:r>
              <a:rPr lang="en-CA" sz="1800" i="1" dirty="0"/>
              <a:t> </a:t>
            </a:r>
            <a:r>
              <a:rPr lang="en-CA" sz="1800" i="1" dirty="0" err="1"/>
              <a:t>est</a:t>
            </a:r>
            <a:r>
              <a:rPr lang="en-CA" sz="1800" i="1" dirty="0"/>
              <a:t> disponible </a:t>
            </a:r>
            <a:r>
              <a:rPr lang="en-CA" sz="1800" i="1" dirty="0" err="1"/>
              <a:t>en</a:t>
            </a:r>
            <a:r>
              <a:rPr lang="en-CA" sz="1800" i="1" dirty="0"/>
              <a:t> </a:t>
            </a:r>
            <a:r>
              <a:rPr lang="en-CA" sz="1800" i="1" dirty="0" err="1"/>
              <a:t>français</a:t>
            </a:r>
            <a:r>
              <a:rPr lang="en-CA" sz="1800" i="1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8CF241-F93E-3283-4667-BBD3079F3B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4668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3F8B28-6301-004E-B2DB-7780ED9B67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701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10459E7-233D-B14D-BCC0-BC9831672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FedNor – The Agency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BD9594-75A9-D64C-91E4-9FD7A51D2A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2</a:t>
            </a:fld>
            <a:endParaRPr lang="en-US" altLang="en-US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C184C4A-DE8C-9250-BA53-02BA81D3BD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8748883"/>
              </p:ext>
            </p:extLst>
          </p:nvPr>
        </p:nvGraphicFramePr>
        <p:xfrm>
          <a:off x="454544" y="1208928"/>
          <a:ext cx="4532564" cy="504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A0C25838-CEAC-E3A2-307C-5108E46511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6926663"/>
              </p:ext>
            </p:extLst>
          </p:nvPr>
        </p:nvGraphicFramePr>
        <p:xfrm>
          <a:off x="4789714" y="1727199"/>
          <a:ext cx="4354286" cy="2671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2336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FF236-9CEB-2341-B570-1F74F8AAD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FedNor Programs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0F1EE-F799-0D46-8383-73F7EAF4C6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30EC30D-9DF3-66B9-442A-60ED9D16C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0094"/>
            <a:ext cx="8229600" cy="3380184"/>
          </a:xfrm>
        </p:spPr>
        <p:txBody>
          <a:bodyPr>
            <a:normAutofit/>
          </a:bodyPr>
          <a:lstStyle/>
          <a:p>
            <a:pPr>
              <a:buClr>
                <a:srgbClr val="290038"/>
              </a:buClr>
            </a:pPr>
            <a:r>
              <a:rPr lang="en-CA" dirty="0">
                <a:hlinkClick r:id="rId3"/>
              </a:rPr>
              <a:t>Northern Ontario Development Program (NODP)</a:t>
            </a:r>
            <a:endParaRPr lang="en-CA" dirty="0"/>
          </a:p>
          <a:p>
            <a:pPr>
              <a:buClr>
                <a:srgbClr val="290038"/>
              </a:buClr>
            </a:pPr>
            <a:r>
              <a:rPr lang="en-CA" dirty="0">
                <a:hlinkClick r:id="rId4"/>
              </a:rPr>
              <a:t>Regional Economic Growth through Innovation (REGI)</a:t>
            </a:r>
            <a:endParaRPr lang="en-CA" dirty="0"/>
          </a:p>
          <a:p>
            <a:pPr>
              <a:buClr>
                <a:srgbClr val="290038"/>
              </a:buClr>
            </a:pPr>
            <a:r>
              <a:rPr lang="fr-FR" dirty="0" err="1">
                <a:hlinkClick r:id="rId5"/>
              </a:rPr>
              <a:t>Economic</a:t>
            </a:r>
            <a:r>
              <a:rPr lang="fr-FR" dirty="0">
                <a:hlinkClick r:id="rId5"/>
              </a:rPr>
              <a:t> </a:t>
            </a:r>
            <a:r>
              <a:rPr lang="fr-FR" dirty="0" err="1">
                <a:hlinkClick r:id="rId5"/>
              </a:rPr>
              <a:t>Development</a:t>
            </a:r>
            <a:r>
              <a:rPr lang="fr-FR" dirty="0">
                <a:hlinkClick r:id="rId5"/>
              </a:rPr>
              <a:t> Initiative (EDI)</a:t>
            </a:r>
            <a:endParaRPr lang="fr-FR" dirty="0"/>
          </a:p>
          <a:p>
            <a:pPr>
              <a:buClr>
                <a:srgbClr val="290038"/>
              </a:buClr>
            </a:pPr>
            <a:r>
              <a:rPr lang="fr-FR" dirty="0">
                <a:hlinkClick r:id="rId6"/>
              </a:rPr>
              <a:t>Community Futures Program (CFP)</a:t>
            </a:r>
            <a:endParaRPr lang="fr-FR" dirty="0"/>
          </a:p>
          <a:p>
            <a:pPr>
              <a:buClr>
                <a:srgbClr val="290038"/>
              </a:buClr>
            </a:pPr>
            <a:endParaRPr lang="fr-FR" dirty="0"/>
          </a:p>
          <a:p>
            <a:pPr>
              <a:buClr>
                <a:srgbClr val="290038"/>
              </a:buClr>
            </a:pPr>
            <a:r>
              <a:rPr lang="en-CA" dirty="0">
                <a:hlinkClick r:id="rId7"/>
              </a:rPr>
              <a:t>Tourism Growth Program (TGP) in Northern Ontario</a:t>
            </a:r>
            <a:endParaRPr lang="en-CA" dirty="0"/>
          </a:p>
          <a:p>
            <a:pPr lvl="1">
              <a:buClr>
                <a:srgbClr val="290038"/>
              </a:buClr>
            </a:pPr>
            <a:r>
              <a:rPr lang="en-CA" sz="1800" dirty="0"/>
              <a:t>The TGP is a 3-year program launched in the fall of 2023 to support local tourism products and experiences</a:t>
            </a:r>
          </a:p>
          <a:p>
            <a:pPr>
              <a:buClr>
                <a:srgbClr val="290038"/>
              </a:buClr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534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3A225-0F27-5969-0E58-407ACBBD8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9668"/>
            <a:ext cx="8084372" cy="35171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dirty="0"/>
              <a:t>In fiscal year 2023-2024:</a:t>
            </a:r>
          </a:p>
          <a:p>
            <a:endParaRPr lang="en-CA" dirty="0"/>
          </a:p>
          <a:p>
            <a:r>
              <a:rPr lang="en-CA" dirty="0"/>
              <a:t>$56.4 million in funding supporting 316 projects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Temporary COVID relief measures and programs ended in March 2024. </a:t>
            </a:r>
          </a:p>
          <a:p>
            <a:pPr marL="0" indent="0">
              <a:buNone/>
            </a:pPr>
            <a:endParaRPr lang="en-CA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DE6179-2B35-8C87-A080-545755DFC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FedNor Investments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C4F47B-9E9D-BEB6-B479-8982C03C5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971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FF236-9CEB-2341-B570-1F74F8AAD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FedNor Focus Areas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0F1EE-F799-0D46-8383-73F7EAF4C6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D4D698DE-B3F2-FE40-A29D-635B78289D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4432115"/>
              </p:ext>
            </p:extLst>
          </p:nvPr>
        </p:nvGraphicFramePr>
        <p:xfrm>
          <a:off x="1226820" y="1468598"/>
          <a:ext cx="6690360" cy="2747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9789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303F68-5F5E-4097-7742-3FBC943BA33F}"/>
              </a:ext>
            </a:extLst>
          </p:cNvPr>
          <p:cNvSpPr txBox="1">
            <a:spLocks/>
          </p:cNvSpPr>
          <p:nvPr/>
        </p:nvSpPr>
        <p:spPr>
          <a:xfrm>
            <a:off x="457199" y="1320094"/>
            <a:ext cx="5870865" cy="318100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marR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tabLst/>
              <a:defRPr lang="en-CA" sz="2400" b="0" i="0" kern="1200" baseline="0">
                <a:solidFill>
                  <a:schemeClr val="tx1"/>
                </a:solidFill>
                <a:latin typeface="Lato" panose="020F0502020204030203" pitchFamily="34" charset="77"/>
                <a:ea typeface="ヒラギノ角ゴ Pro W3" pitchFamily="126" charset="-128"/>
                <a:cs typeface="Arial" panose="020B0604020202020204" pitchFamily="34" charset="0"/>
              </a:defRPr>
            </a:lvl1pPr>
            <a:lvl2pPr marL="800100" marR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tabLst/>
              <a:defRPr lang="en-CA" sz="2000" b="0" i="0" kern="1200" baseline="0">
                <a:solidFill>
                  <a:schemeClr val="tx1"/>
                </a:solidFill>
                <a:latin typeface="Lato" panose="020F0502020204030203" pitchFamily="34" charset="77"/>
                <a:ea typeface="ヒラギノ角ゴ Pro W3" pitchFamily="126" charset="-128"/>
                <a:cs typeface="Arial" panose="020B0604020202020204" pitchFamily="34" charset="0"/>
              </a:defRPr>
            </a:lvl2pPr>
            <a:lvl3pPr marL="1200150" marR="0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tabLst/>
              <a:defRPr lang="en-CA" sz="1800" b="0" i="0" kern="1200" baseline="0">
                <a:solidFill>
                  <a:schemeClr val="tx1"/>
                </a:solidFill>
                <a:latin typeface="Lato" panose="020F0502020204030203" pitchFamily="34" charset="77"/>
                <a:ea typeface="ヒラギノ角ゴ Pro W3" pitchFamily="126" charset="-128"/>
                <a:cs typeface="Arial" panose="020B0604020202020204" pitchFamily="34" charset="0"/>
              </a:defRPr>
            </a:lvl3pPr>
            <a:lvl4pPr marL="1657350" marR="0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tabLst/>
              <a:defRPr lang="en-CA" sz="1600" b="0" i="0" kern="1200" baseline="0">
                <a:solidFill>
                  <a:schemeClr val="tx1"/>
                </a:solidFill>
                <a:latin typeface="Lato" panose="020F0502020204030203" pitchFamily="34" charset="77"/>
                <a:ea typeface="ヒラギノ角ゴ Pro W3" pitchFamily="126" charset="-128"/>
                <a:cs typeface="Arial" panose="020B0604020202020204" pitchFamily="34" charset="0"/>
              </a:defRPr>
            </a:lvl4pPr>
            <a:lvl5pPr marL="2114550" marR="0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tabLst/>
              <a:defRPr lang="en-US" sz="1400" b="0" i="0" kern="1200" baseline="0">
                <a:solidFill>
                  <a:schemeClr val="tx1"/>
                </a:solidFill>
                <a:latin typeface="Lato" panose="020F0502020204030203" pitchFamily="34" charset="77"/>
                <a:ea typeface="ヒラギノ角ゴ Pro W3" pitchFamily="126" charset="-128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dirty="0"/>
              <a:t>Advocacy</a:t>
            </a:r>
          </a:p>
          <a:p>
            <a:pPr marL="539750" lvl="1"/>
            <a:r>
              <a:rPr lang="en-CA" dirty="0"/>
              <a:t>FedNor engages across  departments and agencies to leverage available opportunities.</a:t>
            </a:r>
          </a:p>
          <a:p>
            <a:pPr marL="0" indent="0">
              <a:buNone/>
            </a:pPr>
            <a:r>
              <a:rPr lang="en-CA" dirty="0"/>
              <a:t>Pathfinding</a:t>
            </a:r>
          </a:p>
          <a:p>
            <a:pPr marL="539750" lvl="1"/>
            <a:r>
              <a:rPr lang="en-CA" dirty="0"/>
              <a:t>FedNor determines areas of alignment under our programs, as well as identify other federal and provincial investment opportunities available.</a:t>
            </a:r>
          </a:p>
          <a:p>
            <a:pPr marL="0" indent="0">
              <a:buNone/>
            </a:pPr>
            <a:r>
              <a:rPr lang="en-CA" dirty="0"/>
              <a:t>Convening</a:t>
            </a:r>
          </a:p>
          <a:p>
            <a:pPr marL="539750" lvl="1"/>
            <a:r>
              <a:rPr lang="en-CA" dirty="0"/>
              <a:t>FedNor facilitates meeting stakeholders to discuss areas of opportunities, collaboration, and partnerships.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3D66C5-1213-C241-84F3-6430C7FE1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9676"/>
            <a:ext cx="8229600" cy="739378"/>
          </a:xfrm>
        </p:spPr>
        <p:txBody>
          <a:bodyPr>
            <a:normAutofit fontScale="90000"/>
          </a:bodyPr>
          <a:lstStyle/>
          <a:p>
            <a:r>
              <a:rPr lang="en-CA" sz="3600" dirty="0"/>
              <a:t>Working with Northern Ontario Municipalities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0D783E-7489-E04C-98B9-95650D2858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0937CD-6A97-49BE-C97E-478F28F483CE}"/>
              </a:ext>
            </a:extLst>
          </p:cNvPr>
          <p:cNvSpPr txBox="1"/>
          <p:nvPr/>
        </p:nvSpPr>
        <p:spPr>
          <a:xfrm>
            <a:off x="6328064" y="1417588"/>
            <a:ext cx="25249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i="1" dirty="0">
                <a:solidFill>
                  <a:srgbClr val="9B2518"/>
                </a:solidFill>
                <a:latin typeface="Lato" panose="020F0502020204030203" pitchFamily="34" charset="0"/>
              </a:rPr>
              <a:t>Promoting place-based solutions to government priorities on greening the economy, inclusive growth, critical minerals, and Indigenous economic reconciliation. </a:t>
            </a:r>
          </a:p>
        </p:txBody>
      </p:sp>
    </p:spTree>
    <p:extLst>
      <p:ext uri="{BB962C8B-B14F-4D97-AF65-F5344CB8AC3E}">
        <p14:creationId xmlns:p14="http://schemas.microsoft.com/office/powerpoint/2010/main" val="16539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975CF-CD44-3C4B-ACDB-18C6A05AE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Advancing Indigenous Economic Reconciliation at FedNor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CCCD5-9406-4543-A461-73139E7BE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174" y="1236049"/>
            <a:ext cx="8388626" cy="3889101"/>
          </a:xfrm>
        </p:spPr>
        <p:txBody>
          <a:bodyPr>
            <a:normAutofit/>
          </a:bodyPr>
          <a:lstStyle/>
          <a:p>
            <a:r>
              <a:rPr lang="en-CA" sz="1900" dirty="0"/>
              <a:t>Funder, Convenor, Pathfinder</a:t>
            </a:r>
          </a:p>
          <a:p>
            <a:pPr lvl="1"/>
            <a:r>
              <a:rPr lang="en-CA" sz="1500" dirty="0"/>
              <a:t>Continue to prioritize projects and initiatives that respond to and advance the goals and needs of Indigenous communities</a:t>
            </a:r>
          </a:p>
          <a:p>
            <a:r>
              <a:rPr lang="en-CA" sz="1900" dirty="0"/>
              <a:t>Partnerships: Critical Minerals and the Ring of Fire</a:t>
            </a:r>
          </a:p>
          <a:p>
            <a:pPr lvl="1"/>
            <a:r>
              <a:rPr lang="en-CA" sz="1500" dirty="0"/>
              <a:t>Increase and strengthen Federal Engagement to build a strong and coordinated approach with Indigenous partners and stakeholders</a:t>
            </a:r>
          </a:p>
          <a:p>
            <a:r>
              <a:rPr lang="en-CA" sz="1900" dirty="0"/>
              <a:t>Outreach and Collaboration</a:t>
            </a:r>
          </a:p>
          <a:p>
            <a:pPr lvl="1"/>
            <a:r>
              <a:rPr lang="en-CA" sz="1500" dirty="0"/>
              <a:t>Enhance “on the ground” outreach and engagement with Indigenous communities and recipients and build new partnerships with key organizations</a:t>
            </a:r>
          </a:p>
          <a:p>
            <a:r>
              <a:rPr lang="en-CA" sz="1900" dirty="0"/>
              <a:t>Strengthen internal capacity</a:t>
            </a:r>
          </a:p>
          <a:p>
            <a:pPr marL="80010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45454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ato" panose="020F0502020204030203" pitchFamily="34" charset="77"/>
                <a:ea typeface="ヒラギノ角ゴ Pro W3" pitchFamily="126" charset="-128"/>
                <a:cs typeface="Arial" panose="020B0604020202020204" pitchFamily="34" charset="0"/>
              </a:rPr>
              <a:t>Cultural competency training and experiential activities and approaches to recruit and retain a harmonized and diverse workforce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071A82-AE84-5043-989E-858150368C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323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10459E7-233D-B14D-BCC0-BC9831672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Budget 2024 Priorities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871EA8-2FB9-534C-915F-A560DF628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0919"/>
            <a:ext cx="8527774" cy="3750188"/>
          </a:xfrm>
        </p:spPr>
        <p:txBody>
          <a:bodyPr>
            <a:noAutofit/>
          </a:bodyPr>
          <a:lstStyle/>
          <a:p>
            <a:r>
              <a:rPr lang="en-CA" sz="1800" b="1" dirty="0"/>
              <a:t>Stabilized funding for </a:t>
            </a:r>
            <a:r>
              <a:rPr lang="en-CA" sz="1800" b="1" dirty="0" err="1"/>
              <a:t>FedNor’s</a:t>
            </a:r>
            <a:r>
              <a:rPr lang="en-CA" sz="1800" b="1" dirty="0"/>
              <a:t> NODP and REGI programs</a:t>
            </a:r>
          </a:p>
          <a:p>
            <a:pPr lvl="1"/>
            <a:r>
              <a:rPr lang="en-US" sz="1800" dirty="0"/>
              <a:t>NODP: $10M top-up over two years</a:t>
            </a:r>
          </a:p>
          <a:p>
            <a:pPr lvl="1"/>
            <a:r>
              <a:rPr lang="en-US" sz="1800" dirty="0"/>
              <a:t>REGI: $8.5M top-up over two years</a:t>
            </a:r>
          </a:p>
          <a:p>
            <a:endParaRPr lang="en-US" sz="1800" dirty="0"/>
          </a:p>
          <a:p>
            <a:r>
              <a:rPr lang="en-US" sz="1800" b="1" dirty="0"/>
              <a:t>Support for housing availability, affordability</a:t>
            </a:r>
          </a:p>
          <a:p>
            <a:pPr lvl="1"/>
            <a:r>
              <a:rPr lang="en-CA" sz="1800" dirty="0"/>
              <a:t>In support of Canada’s National Housing Strategy, FedNor and other Regional Development Agencies will deliver project funding for initiatives related to innovation in construction and manufacturing</a:t>
            </a:r>
          </a:p>
          <a:p>
            <a:pPr lvl="1"/>
            <a:r>
              <a:rPr lang="en-CA" sz="1800" dirty="0"/>
              <a:t>Of the $8.5-million REGI top-up funding, FedNor will be allocating $2.9 million to innovative housing-related projects</a:t>
            </a:r>
          </a:p>
          <a:p>
            <a:pPr lvl="1"/>
            <a:r>
              <a:rPr lang="en-CA" sz="1800" dirty="0"/>
              <a:t>This will help FedNor work with stakeholders to address regional housing shortages by spurring innovation in the building sector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BD9594-75A9-D64C-91E4-9FD7A51D2A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159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10459E7-233D-B14D-BCC0-BC9831672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2024 Priorities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871EA8-2FB9-534C-915F-A560DF628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9403"/>
            <a:ext cx="8527774" cy="3491578"/>
          </a:xfrm>
        </p:spPr>
        <p:txBody>
          <a:bodyPr>
            <a:normAutofit/>
          </a:bodyPr>
          <a:lstStyle/>
          <a:p>
            <a:endParaRPr lang="en-CA" sz="2000" dirty="0"/>
          </a:p>
          <a:p>
            <a:r>
              <a:rPr lang="en-CA" sz="2000" b="1" dirty="0"/>
              <a:t>Stimulate job growth in Canada’s Artificial Intelligence (AI) sector</a:t>
            </a:r>
          </a:p>
          <a:p>
            <a:pPr lvl="1"/>
            <a:r>
              <a:rPr lang="en-CA" dirty="0"/>
              <a:t>As part of a national $2.4-billion package, Regional Development Agencies will receive a total of $200 million to help AI start-ups bring new technologies to market, and to accelerate AI adoption in critical sectors such as agriculture, clean technology, health care, and manufacturing</a:t>
            </a:r>
            <a:endParaRPr lang="en-US" dirty="0"/>
          </a:p>
          <a:p>
            <a:pPr lvl="1"/>
            <a:r>
              <a:rPr lang="en-US" dirty="0"/>
              <a:t>These </a:t>
            </a:r>
            <a:r>
              <a:rPr lang="en-CA" dirty="0"/>
              <a:t>funds will help businesses maximize technology to grow their operations and address the technology gap that exists in Northern Ontario</a:t>
            </a:r>
            <a:endParaRPr lang="en-US" dirty="0"/>
          </a:p>
          <a:p>
            <a:pPr marL="0" indent="0">
              <a:buNone/>
            </a:pPr>
            <a:endParaRPr lang="en-CA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BD9594-75A9-D64C-91E4-9FD7A51D2A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895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E28D3D"/>
      </a:lt2>
      <a:accent1>
        <a:srgbClr val="DC6B00"/>
      </a:accent1>
      <a:accent2>
        <a:srgbClr val="E6872D"/>
      </a:accent2>
      <a:accent3>
        <a:srgbClr val="E6AC73"/>
      </a:accent3>
      <a:accent4>
        <a:srgbClr val="E7BF99"/>
      </a:accent4>
      <a:accent5>
        <a:srgbClr val="EDCCAB"/>
      </a:accent5>
      <a:accent6>
        <a:srgbClr val="F8E0CA"/>
      </a:accent6>
      <a:hlink>
        <a:srgbClr val="0563C1"/>
      </a:hlink>
      <a:folHlink>
        <a:srgbClr val="954F72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latin typeface="Century Gothic" panose="020B0502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SED_Dots&amp;Waves_EN" id="{CEB61FCA-FC10-024F-ADDB-F856BEC505B6}" vid="{14172490-22CB-E043-A2DF-26F5B39BEC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68593b8-50dd-42ef-a08a-7be37554c33e">
      <Terms xmlns="http://schemas.microsoft.com/office/infopath/2007/PartnerControls"/>
    </lcf76f155ced4ddcb4097134ff3c332f>
    <TaxKeywordTaxHTField xmlns="f0e1feea-87a9-4016-a918-179ebb1a76bf">
      <Terms xmlns="http://schemas.microsoft.com/office/infopath/2007/PartnerControls"/>
    </TaxKeywordTaxHTField>
    <TaxCatchAll xmlns="f0e1feea-87a9-4016-a918-179ebb1a76bf" xsi:nil="true"/>
    <Location xmlns="http://schemas.microsoft.com/sharepoint/v3/fields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08B4FDD7F69F4FBDC84B07BBABE9A4" ma:contentTypeVersion="15" ma:contentTypeDescription="Create a new document." ma:contentTypeScope="" ma:versionID="f4044f672b361064360c3deaa9d4b879">
  <xsd:schema xmlns:xsd="http://www.w3.org/2001/XMLSchema" xmlns:xs="http://www.w3.org/2001/XMLSchema" xmlns:p="http://schemas.microsoft.com/office/2006/metadata/properties" xmlns:ns2="b68593b8-50dd-42ef-a08a-7be37554c33e" xmlns:ns3="f0e1feea-87a9-4016-a918-179ebb1a76bf" xmlns:ns4="http://schemas.microsoft.com/sharepoint/v3/fields" targetNamespace="http://schemas.microsoft.com/office/2006/metadata/properties" ma:root="true" ma:fieldsID="bde24761273a6be0b1f80b8a2e786b6f" ns2:_="" ns3:_="" ns4:_="">
    <xsd:import namespace="b68593b8-50dd-42ef-a08a-7be37554c33e"/>
    <xsd:import namespace="f0e1feea-87a9-4016-a918-179ebb1a76bf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TaxKeywordTaxHTField" minOccurs="0"/>
                <xsd:element ref="ns4: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8593b8-50dd-42ef-a08a-7be37554c33e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be611818-9f16-49ea-8566-2bcc11f3b7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e1feea-87a9-4016-a918-179ebb1a76bf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75c2dcaa-9280-443f-afb2-36f7f8c2b6e2}" ma:internalName="TaxCatchAll" ma:showField="CatchAllData" ma:web="f0e1feea-87a9-4016-a918-179ebb1a76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9" nillable="true" ma:taxonomy="true" ma:internalName="TaxKeywordTaxHTField" ma:taxonomyFieldName="TaxKeyword" ma:displayName="Enterprise Keywords" ma:fieldId="{23f27201-bee3-471e-b2e7-b64fd8b7ca38}" ma:taxonomyMulti="true" ma:sspId="be611818-9f16-49ea-8566-2bcc11f3b7ed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Location" ma:index="21" nillable="true" ma:displayName="Location" ma:internalName="Locat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20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76E969-FFDE-4FD1-9B79-FF3481D667B0}">
  <ds:schemaRefs>
    <ds:schemaRef ds:uri="http://purl.org/dc/terms/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b68593b8-50dd-42ef-a08a-7be37554c33e"/>
    <ds:schemaRef ds:uri="http://schemas.openxmlformats.org/package/2006/metadata/core-properties"/>
    <ds:schemaRef ds:uri="f0e1feea-87a9-4016-a918-179ebb1a76b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69B888D-300C-4246-8487-49B1DD4F0E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8FB1B2-A7C2-4002-8C2B-50F589D48804}">
  <ds:schemaRefs>
    <ds:schemaRef ds:uri="b68593b8-50dd-42ef-a08a-7be37554c33e"/>
    <ds:schemaRef ds:uri="f0e1feea-87a9-4016-a918-179ebb1a76b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/field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2079</TotalTime>
  <Words>634</Words>
  <Application>Microsoft Office PowerPoint</Application>
  <PresentationFormat>On-screen Show (16:9)</PresentationFormat>
  <Paragraphs>102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Aleo</vt:lpstr>
      <vt:lpstr>Arial</vt:lpstr>
      <vt:lpstr>Calibri</vt:lpstr>
      <vt:lpstr>Century Gothic</vt:lpstr>
      <vt:lpstr>Gill Sans Light</vt:lpstr>
      <vt:lpstr>Lato</vt:lpstr>
      <vt:lpstr>Office Theme</vt:lpstr>
      <vt:lpstr>FedNor</vt:lpstr>
      <vt:lpstr>FedNor – The Agency</vt:lpstr>
      <vt:lpstr>FedNor Programs</vt:lpstr>
      <vt:lpstr>FedNor Investments</vt:lpstr>
      <vt:lpstr>FedNor Focus Areas</vt:lpstr>
      <vt:lpstr>Working with Northern Ontario Municipalities</vt:lpstr>
      <vt:lpstr>Advancing Indigenous Economic Reconciliation at FedNor</vt:lpstr>
      <vt:lpstr>Budget 2024 Priorities</vt:lpstr>
      <vt:lpstr>Budget 2024 Priorities</vt:lpstr>
      <vt:lpstr>Looking Forward</vt:lpstr>
      <vt:lpstr>Your partner in Northern Ontario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Microsoft Office User</dc:creator>
  <cp:lastModifiedBy>Rushton, Suzanne (she, her | elle, la) (FEDNOR)</cp:lastModifiedBy>
  <cp:revision>45</cp:revision>
  <dcterms:created xsi:type="dcterms:W3CDTF">2023-08-21T16:12:32Z</dcterms:created>
  <dcterms:modified xsi:type="dcterms:W3CDTF">2024-04-22T13:41:52Z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0x010100C808B4FDD7F69F4FBDC84B07BBABE9A4</vt:lpwstr>
  </property>
  <property fmtid="{D5CDD505-2E9C-101B-9397-08002B2CF9AE}" pid="3" name="_AdHocReviewCycleID">
    <vt:i4>1637477176</vt:i4>
  </property>
  <property fmtid="{D5CDD505-2E9C-101B-9397-08002B2CF9AE}" pid="4" name="_NewReviewCycle">
    <vt:lpwstr/>
  </property>
  <property fmtid="{D5CDD505-2E9C-101B-9397-08002B2CF9AE}" pid="5" name="_EmailSubject">
    <vt:lpwstr>NOMA Conference - FedNor Presentation (April 25, 2024)</vt:lpwstr>
  </property>
  <property fmtid="{D5CDD505-2E9C-101B-9397-08002B2CF9AE}" pid="6" name="_AuthorEmail">
    <vt:lpwstr>Suzanne.Rushton@FedNor.gc.ca</vt:lpwstr>
  </property>
  <property fmtid="{D5CDD505-2E9C-101B-9397-08002B2CF9AE}" pid="7" name="_AuthorEmailDisplayName">
    <vt:lpwstr>Rushton, Suzanne (she, her | elle, la) (FEDNOR)</vt:lpwstr>
  </property>
  <property fmtid="{D5CDD505-2E9C-101B-9397-08002B2CF9AE}" pid="8" name="_PreviousAdHocReviewCycleID">
    <vt:i4>1637477176</vt:i4>
  </property>
</Properties>
</file>